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9" r:id="rId2"/>
    <p:sldId id="309" r:id="rId3"/>
    <p:sldId id="308" r:id="rId4"/>
    <p:sldId id="311" r:id="rId5"/>
    <p:sldId id="285" r:id="rId6"/>
    <p:sldId id="304" r:id="rId7"/>
    <p:sldId id="305" r:id="rId8"/>
    <p:sldId id="322" r:id="rId9"/>
    <p:sldId id="310" r:id="rId10"/>
    <p:sldId id="294" r:id="rId11"/>
    <p:sldId id="323" r:id="rId12"/>
    <p:sldId id="324" r:id="rId13"/>
    <p:sldId id="325" r:id="rId14"/>
    <p:sldId id="326" r:id="rId15"/>
    <p:sldId id="327" r:id="rId16"/>
    <p:sldId id="328" r:id="rId17"/>
    <p:sldId id="329" r:id="rId18"/>
    <p:sldId id="330" r:id="rId19"/>
    <p:sldId id="331" r:id="rId20"/>
    <p:sldId id="292" r:id="rId2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C76"/>
    <a:srgbClr val="0D4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32B149-D6F3-44A4-B28B-980FCC67DFF3}" v="30" dt="2024-05-27T13:30:03.4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1" autoAdjust="0"/>
    <p:restoredTop sz="96374" autoAdjust="0"/>
  </p:normalViewPr>
  <p:slideViewPr>
    <p:cSldViewPr snapToGrid="0">
      <p:cViewPr varScale="1">
        <p:scale>
          <a:sx n="82" d="100"/>
          <a:sy n="82" d="100"/>
        </p:scale>
        <p:origin x="82" y="10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tis Žogla" userId="f71a20ece3606a01" providerId="LiveId" clId="{3F32B149-D6F3-44A4-B28B-980FCC67DFF3}"/>
    <pc:docChg chg="undo custSel addSld delSld modSld sldOrd">
      <pc:chgData name="Gatis Žogla" userId="f71a20ece3606a01" providerId="LiveId" clId="{3F32B149-D6F3-44A4-B28B-980FCC67DFF3}" dt="2024-06-19T06:09:39.970" v="1188"/>
      <pc:docMkLst>
        <pc:docMk/>
      </pc:docMkLst>
      <pc:sldChg chg="del">
        <pc:chgData name="Gatis Žogla" userId="f71a20ece3606a01" providerId="LiveId" clId="{3F32B149-D6F3-44A4-B28B-980FCC67DFF3}" dt="2024-05-27T12:32:19.651" v="0" actId="47"/>
        <pc:sldMkLst>
          <pc:docMk/>
          <pc:sldMk cId="552324950" sldId="284"/>
        </pc:sldMkLst>
      </pc:sldChg>
      <pc:sldChg chg="addSp delSp modSp add del mod ord">
        <pc:chgData name="Gatis Žogla" userId="f71a20ece3606a01" providerId="LiveId" clId="{3F32B149-D6F3-44A4-B28B-980FCC67DFF3}" dt="2024-05-27T12:57:03.422" v="42" actId="478"/>
        <pc:sldMkLst>
          <pc:docMk/>
          <pc:sldMk cId="3035312666" sldId="285"/>
        </pc:sldMkLst>
        <pc:spChg chg="mod">
          <ac:chgData name="Gatis Žogla" userId="f71a20ece3606a01" providerId="LiveId" clId="{3F32B149-D6F3-44A4-B28B-980FCC67DFF3}" dt="2024-05-27T12:56:57.200" v="41"/>
          <ac:spMkLst>
            <pc:docMk/>
            <pc:sldMk cId="3035312666" sldId="285"/>
            <ac:spMk id="2" creationId="{0B51A58C-D852-53A6-192A-65CC71892BEC}"/>
          </ac:spMkLst>
        </pc:spChg>
        <pc:spChg chg="del">
          <ac:chgData name="Gatis Žogla" userId="f71a20ece3606a01" providerId="LiveId" clId="{3F32B149-D6F3-44A4-B28B-980FCC67DFF3}" dt="2024-05-27T12:57:03.422" v="42" actId="478"/>
          <ac:spMkLst>
            <pc:docMk/>
            <pc:sldMk cId="3035312666" sldId="285"/>
            <ac:spMk id="3" creationId="{3CB47607-4CA9-9AFB-889B-BB090338B721}"/>
          </ac:spMkLst>
        </pc:spChg>
        <pc:spChg chg="add mod">
          <ac:chgData name="Gatis Žogla" userId="f71a20ece3606a01" providerId="LiveId" clId="{3F32B149-D6F3-44A4-B28B-980FCC67DFF3}" dt="2024-05-27T12:57:03.422" v="42" actId="478"/>
          <ac:spMkLst>
            <pc:docMk/>
            <pc:sldMk cId="3035312666" sldId="285"/>
            <ac:spMk id="5" creationId="{959E6DCD-AE26-D709-D48E-B932489B6EC3}"/>
          </ac:spMkLst>
        </pc:spChg>
      </pc:sldChg>
      <pc:sldChg chg="addSp delSp modSp del mod">
        <pc:chgData name="Gatis Žogla" userId="f71a20ece3606a01" providerId="LiveId" clId="{3F32B149-D6F3-44A4-B28B-980FCC67DFF3}" dt="2024-05-27T13:33:09.637" v="924" actId="47"/>
        <pc:sldMkLst>
          <pc:docMk/>
          <pc:sldMk cId="135413599" sldId="286"/>
        </pc:sldMkLst>
        <pc:spChg chg="del mod">
          <ac:chgData name="Gatis Žogla" userId="f71a20ece3606a01" providerId="LiveId" clId="{3F32B149-D6F3-44A4-B28B-980FCC67DFF3}" dt="2024-05-27T12:55:41.395" v="32" actId="478"/>
          <ac:spMkLst>
            <pc:docMk/>
            <pc:sldMk cId="135413599" sldId="286"/>
            <ac:spMk id="2" creationId="{19A35BD0-3967-C2F7-C1CA-1ABD9435587F}"/>
          </ac:spMkLst>
        </pc:spChg>
        <pc:spChg chg="mod">
          <ac:chgData name="Gatis Žogla" userId="f71a20ece3606a01" providerId="LiveId" clId="{3F32B149-D6F3-44A4-B28B-980FCC67DFF3}" dt="2024-05-27T12:55:45.219" v="33" actId="1076"/>
          <ac:spMkLst>
            <pc:docMk/>
            <pc:sldMk cId="135413599" sldId="286"/>
            <ac:spMk id="3" creationId="{0BBEAACF-C5CD-7317-C2CD-E92A52BAD528}"/>
          </ac:spMkLst>
        </pc:spChg>
        <pc:spChg chg="add mod">
          <ac:chgData name="Gatis Žogla" userId="f71a20ece3606a01" providerId="LiveId" clId="{3F32B149-D6F3-44A4-B28B-980FCC67DFF3}" dt="2024-05-27T12:55:37.268" v="30" actId="113"/>
          <ac:spMkLst>
            <pc:docMk/>
            <pc:sldMk cId="135413599" sldId="286"/>
            <ac:spMk id="4" creationId="{532B2846-42DD-A953-D9E5-0764003D21B3}"/>
          </ac:spMkLst>
        </pc:spChg>
      </pc:sldChg>
      <pc:sldChg chg="addSp delSp modSp del mod">
        <pc:chgData name="Gatis Žogla" userId="f71a20ece3606a01" providerId="LiveId" clId="{3F32B149-D6F3-44A4-B28B-980FCC67DFF3}" dt="2024-05-27T13:29:35.260" v="907" actId="47"/>
        <pc:sldMkLst>
          <pc:docMk/>
          <pc:sldMk cId="2205931201" sldId="287"/>
        </pc:sldMkLst>
        <pc:picChg chg="add del mod">
          <ac:chgData name="Gatis Žogla" userId="f71a20ece3606a01" providerId="LiveId" clId="{3F32B149-D6F3-44A4-B28B-980FCC67DFF3}" dt="2024-05-27T12:56:14.473" v="39" actId="478"/>
          <ac:picMkLst>
            <pc:docMk/>
            <pc:sldMk cId="2205931201" sldId="287"/>
            <ac:picMk id="5" creationId="{EC33197D-E90C-60DA-1CE0-8633D9BFB375}"/>
          </ac:picMkLst>
        </pc:picChg>
      </pc:sldChg>
      <pc:sldChg chg="del">
        <pc:chgData name="Gatis Žogla" userId="f71a20ece3606a01" providerId="LiveId" clId="{3F32B149-D6F3-44A4-B28B-980FCC67DFF3}" dt="2024-05-27T12:57:11.034" v="43" actId="47"/>
        <pc:sldMkLst>
          <pc:docMk/>
          <pc:sldMk cId="3714915324" sldId="288"/>
        </pc:sldMkLst>
      </pc:sldChg>
      <pc:sldChg chg="del">
        <pc:chgData name="Gatis Žogla" userId="f71a20ece3606a01" providerId="LiveId" clId="{3F32B149-D6F3-44A4-B28B-980FCC67DFF3}" dt="2024-05-27T12:57:12.088" v="44" actId="47"/>
        <pc:sldMkLst>
          <pc:docMk/>
          <pc:sldMk cId="2591427084" sldId="289"/>
        </pc:sldMkLst>
      </pc:sldChg>
      <pc:sldChg chg="del">
        <pc:chgData name="Gatis Žogla" userId="f71a20ece3606a01" providerId="LiveId" clId="{3F32B149-D6F3-44A4-B28B-980FCC67DFF3}" dt="2024-05-27T13:14:25.973" v="575" actId="47"/>
        <pc:sldMkLst>
          <pc:docMk/>
          <pc:sldMk cId="205241621" sldId="290"/>
        </pc:sldMkLst>
      </pc:sldChg>
      <pc:sldChg chg="del">
        <pc:chgData name="Gatis Žogla" userId="f71a20ece3606a01" providerId="LiveId" clId="{3F32B149-D6F3-44A4-B28B-980FCC67DFF3}" dt="2024-05-27T13:14:27.588" v="576" actId="47"/>
        <pc:sldMkLst>
          <pc:docMk/>
          <pc:sldMk cId="299130024" sldId="291"/>
        </pc:sldMkLst>
      </pc:sldChg>
      <pc:sldChg chg="new del">
        <pc:chgData name="Gatis Žogla" userId="f71a20ece3606a01" providerId="LiveId" clId="{3F32B149-D6F3-44A4-B28B-980FCC67DFF3}" dt="2024-05-27T12:57:51.190" v="52" actId="47"/>
        <pc:sldMkLst>
          <pc:docMk/>
          <pc:sldMk cId="459333100" sldId="293"/>
        </pc:sldMkLst>
      </pc:sldChg>
      <pc:sldChg chg="addSp delSp modSp add mod">
        <pc:chgData name="Gatis Žogla" userId="f71a20ece3606a01" providerId="LiveId" clId="{3F32B149-D6F3-44A4-B28B-980FCC67DFF3}" dt="2024-05-27T13:12:38.239" v="548" actId="1076"/>
        <pc:sldMkLst>
          <pc:docMk/>
          <pc:sldMk cId="1372743578" sldId="294"/>
        </pc:sldMkLst>
        <pc:spChg chg="mod">
          <ac:chgData name="Gatis Žogla" userId="f71a20ece3606a01" providerId="LiveId" clId="{3F32B149-D6F3-44A4-B28B-980FCC67DFF3}" dt="2024-05-27T12:57:28.092" v="51" actId="20577"/>
          <ac:spMkLst>
            <pc:docMk/>
            <pc:sldMk cId="1372743578" sldId="294"/>
            <ac:spMk id="2" creationId="{0908D208-39B9-6C65-EEC3-D4DB11C1038C}"/>
          </ac:spMkLst>
        </pc:spChg>
        <pc:spChg chg="mod">
          <ac:chgData name="Gatis Žogla" userId="f71a20ece3606a01" providerId="LiveId" clId="{3F32B149-D6F3-44A4-B28B-980FCC67DFF3}" dt="2024-05-27T13:11:31.999" v="536" actId="14100"/>
          <ac:spMkLst>
            <pc:docMk/>
            <pc:sldMk cId="1372743578" sldId="294"/>
            <ac:spMk id="3" creationId="{A2DACAB3-708C-4BF0-3DEF-C2FA8A2F14EC}"/>
          </ac:spMkLst>
        </pc:spChg>
        <pc:spChg chg="del mod">
          <ac:chgData name="Gatis Žogla" userId="f71a20ece3606a01" providerId="LiveId" clId="{3F32B149-D6F3-44A4-B28B-980FCC67DFF3}" dt="2024-05-27T12:59:52.944" v="85" actId="3680"/>
          <ac:spMkLst>
            <pc:docMk/>
            <pc:sldMk cId="1372743578" sldId="294"/>
            <ac:spMk id="4" creationId="{8F8EA442-21EE-F835-CC16-0B4514568AB5}"/>
          </ac:spMkLst>
        </pc:spChg>
        <pc:spChg chg="add mod">
          <ac:chgData name="Gatis Žogla" userId="f71a20ece3606a01" providerId="LiveId" clId="{3F32B149-D6F3-44A4-B28B-980FCC67DFF3}" dt="2024-05-27T13:10:50.851" v="527" actId="113"/>
          <ac:spMkLst>
            <pc:docMk/>
            <pc:sldMk cId="1372743578" sldId="294"/>
            <ac:spMk id="7" creationId="{81556622-9804-D140-5E46-0559D14AA3B5}"/>
          </ac:spMkLst>
        </pc:spChg>
        <pc:spChg chg="add">
          <ac:chgData name="Gatis Žogla" userId="f71a20ece3606a01" providerId="LiveId" clId="{3F32B149-D6F3-44A4-B28B-980FCC67DFF3}" dt="2024-05-27T13:09:56.488" v="520" actId="11529"/>
          <ac:spMkLst>
            <pc:docMk/>
            <pc:sldMk cId="1372743578" sldId="294"/>
            <ac:spMk id="9" creationId="{EC8F157D-C61B-3F23-3E85-A32CE00EE041}"/>
          </ac:spMkLst>
        </pc:spChg>
        <pc:spChg chg="add del">
          <ac:chgData name="Gatis Žogla" userId="f71a20ece3606a01" providerId="LiveId" clId="{3F32B149-D6F3-44A4-B28B-980FCC67DFF3}" dt="2024-05-27T13:11:16.826" v="533" actId="478"/>
          <ac:spMkLst>
            <pc:docMk/>
            <pc:sldMk cId="1372743578" sldId="294"/>
            <ac:spMk id="11" creationId="{7B80F697-7848-2E5C-29D6-2815B88F0F5C}"/>
          </ac:spMkLst>
        </pc:spChg>
        <pc:grpChg chg="add mod">
          <ac:chgData name="Gatis Žogla" userId="f71a20ece3606a01" providerId="LiveId" clId="{3F32B149-D6F3-44A4-B28B-980FCC67DFF3}" dt="2024-05-27T13:12:38.239" v="548" actId="1076"/>
          <ac:grpSpMkLst>
            <pc:docMk/>
            <pc:sldMk cId="1372743578" sldId="294"/>
            <ac:grpSpMk id="10" creationId="{C4428546-250C-DDC1-4081-D43CD810988E}"/>
          </ac:grpSpMkLst>
        </pc:grpChg>
        <pc:graphicFrameChg chg="add mod ord modGraphic">
          <ac:chgData name="Gatis Žogla" userId="f71a20ece3606a01" providerId="LiveId" clId="{3F32B149-D6F3-44A4-B28B-980FCC67DFF3}" dt="2024-05-27T13:12:09.372" v="543" actId="790"/>
          <ac:graphicFrameMkLst>
            <pc:docMk/>
            <pc:sldMk cId="1372743578" sldId="294"/>
            <ac:graphicFrameMk id="5" creationId="{B543EC7C-704F-8D2A-F361-878BFD458CFB}"/>
          </ac:graphicFrameMkLst>
        </pc:graphicFrameChg>
        <pc:graphicFrameChg chg="add mod modGraphic">
          <ac:chgData name="Gatis Žogla" userId="f71a20ece3606a01" providerId="LiveId" clId="{3F32B149-D6F3-44A4-B28B-980FCC67DFF3}" dt="2024-05-27T13:12:34.504" v="547" actId="1076"/>
          <ac:graphicFrameMkLst>
            <pc:docMk/>
            <pc:sldMk cId="1372743578" sldId="294"/>
            <ac:graphicFrameMk id="6" creationId="{15A51371-ECB7-6A41-9F7B-226A0FD81CA4}"/>
          </ac:graphicFrameMkLst>
        </pc:graphicFrameChg>
        <pc:picChg chg="add mod">
          <ac:chgData name="Gatis Žogla" userId="f71a20ece3606a01" providerId="LiveId" clId="{3F32B149-D6F3-44A4-B28B-980FCC67DFF3}" dt="2024-05-27T13:09:32.701" v="517" actId="1076"/>
          <ac:picMkLst>
            <pc:docMk/>
            <pc:sldMk cId="1372743578" sldId="294"/>
            <ac:picMk id="8" creationId="{00000000-0008-0000-0100-00000C000000}"/>
          </ac:picMkLst>
        </pc:picChg>
      </pc:sldChg>
      <pc:sldChg chg="modSp add mod">
        <pc:chgData name="Gatis Žogla" userId="f71a20ece3606a01" providerId="LiveId" clId="{3F32B149-D6F3-44A4-B28B-980FCC67DFF3}" dt="2024-05-27T13:13:14.251" v="559" actId="20577"/>
        <pc:sldMkLst>
          <pc:docMk/>
          <pc:sldMk cId="2126944803" sldId="295"/>
        </pc:sldMkLst>
        <pc:spChg chg="mod">
          <ac:chgData name="Gatis Žogla" userId="f71a20ece3606a01" providerId="LiveId" clId="{3F32B149-D6F3-44A4-B28B-980FCC67DFF3}" dt="2024-05-27T13:13:14.251" v="559" actId="20577"/>
          <ac:spMkLst>
            <pc:docMk/>
            <pc:sldMk cId="2126944803" sldId="295"/>
            <ac:spMk id="2" creationId="{0908D208-39B9-6C65-EEC3-D4DB11C1038C}"/>
          </ac:spMkLst>
        </pc:spChg>
      </pc:sldChg>
      <pc:sldChg chg="modSp add mod">
        <pc:chgData name="Gatis Žogla" userId="f71a20ece3606a01" providerId="LiveId" clId="{3F32B149-D6F3-44A4-B28B-980FCC67DFF3}" dt="2024-05-27T13:13:17.415" v="561" actId="20577"/>
        <pc:sldMkLst>
          <pc:docMk/>
          <pc:sldMk cId="1001755737" sldId="296"/>
        </pc:sldMkLst>
        <pc:spChg chg="mod">
          <ac:chgData name="Gatis Žogla" userId="f71a20ece3606a01" providerId="LiveId" clId="{3F32B149-D6F3-44A4-B28B-980FCC67DFF3}" dt="2024-05-27T13:13:17.415" v="561" actId="20577"/>
          <ac:spMkLst>
            <pc:docMk/>
            <pc:sldMk cId="1001755737" sldId="296"/>
            <ac:spMk id="2" creationId="{0908D208-39B9-6C65-EEC3-D4DB11C1038C}"/>
          </ac:spMkLst>
        </pc:spChg>
      </pc:sldChg>
      <pc:sldChg chg="modSp add mod">
        <pc:chgData name="Gatis Žogla" userId="f71a20ece3606a01" providerId="LiveId" clId="{3F32B149-D6F3-44A4-B28B-980FCC67DFF3}" dt="2024-05-27T13:13:20.889" v="563" actId="20577"/>
        <pc:sldMkLst>
          <pc:docMk/>
          <pc:sldMk cId="340760726" sldId="297"/>
        </pc:sldMkLst>
        <pc:spChg chg="mod">
          <ac:chgData name="Gatis Žogla" userId="f71a20ece3606a01" providerId="LiveId" clId="{3F32B149-D6F3-44A4-B28B-980FCC67DFF3}" dt="2024-05-27T13:13:20.889" v="563" actId="20577"/>
          <ac:spMkLst>
            <pc:docMk/>
            <pc:sldMk cId="340760726" sldId="297"/>
            <ac:spMk id="2" creationId="{0908D208-39B9-6C65-EEC3-D4DB11C1038C}"/>
          </ac:spMkLst>
        </pc:spChg>
      </pc:sldChg>
      <pc:sldChg chg="modSp add mod">
        <pc:chgData name="Gatis Žogla" userId="f71a20ece3606a01" providerId="LiveId" clId="{3F32B149-D6F3-44A4-B28B-980FCC67DFF3}" dt="2024-05-27T13:13:24.760" v="565" actId="20577"/>
        <pc:sldMkLst>
          <pc:docMk/>
          <pc:sldMk cId="27989651" sldId="298"/>
        </pc:sldMkLst>
        <pc:spChg chg="mod">
          <ac:chgData name="Gatis Žogla" userId="f71a20ece3606a01" providerId="LiveId" clId="{3F32B149-D6F3-44A4-B28B-980FCC67DFF3}" dt="2024-05-27T13:13:24.760" v="565" actId="20577"/>
          <ac:spMkLst>
            <pc:docMk/>
            <pc:sldMk cId="27989651" sldId="298"/>
            <ac:spMk id="2" creationId="{0908D208-39B9-6C65-EEC3-D4DB11C1038C}"/>
          </ac:spMkLst>
        </pc:spChg>
      </pc:sldChg>
      <pc:sldChg chg="modSp add mod">
        <pc:chgData name="Gatis Žogla" userId="f71a20ece3606a01" providerId="LiveId" clId="{3F32B149-D6F3-44A4-B28B-980FCC67DFF3}" dt="2024-05-27T13:13:28.565" v="567" actId="20577"/>
        <pc:sldMkLst>
          <pc:docMk/>
          <pc:sldMk cId="1634031306" sldId="299"/>
        </pc:sldMkLst>
        <pc:spChg chg="mod">
          <ac:chgData name="Gatis Žogla" userId="f71a20ece3606a01" providerId="LiveId" clId="{3F32B149-D6F3-44A4-B28B-980FCC67DFF3}" dt="2024-05-27T13:13:28.565" v="567" actId="20577"/>
          <ac:spMkLst>
            <pc:docMk/>
            <pc:sldMk cId="1634031306" sldId="299"/>
            <ac:spMk id="2" creationId="{0908D208-39B9-6C65-EEC3-D4DB11C1038C}"/>
          </ac:spMkLst>
        </pc:spChg>
      </pc:sldChg>
      <pc:sldChg chg="modSp add mod">
        <pc:chgData name="Gatis Žogla" userId="f71a20ece3606a01" providerId="LiveId" clId="{3F32B149-D6F3-44A4-B28B-980FCC67DFF3}" dt="2024-05-27T13:13:32.030" v="569" actId="20577"/>
        <pc:sldMkLst>
          <pc:docMk/>
          <pc:sldMk cId="2425400173" sldId="300"/>
        </pc:sldMkLst>
        <pc:spChg chg="mod">
          <ac:chgData name="Gatis Žogla" userId="f71a20ece3606a01" providerId="LiveId" clId="{3F32B149-D6F3-44A4-B28B-980FCC67DFF3}" dt="2024-05-27T13:13:32.030" v="569" actId="20577"/>
          <ac:spMkLst>
            <pc:docMk/>
            <pc:sldMk cId="2425400173" sldId="300"/>
            <ac:spMk id="2" creationId="{0908D208-39B9-6C65-EEC3-D4DB11C1038C}"/>
          </ac:spMkLst>
        </pc:spChg>
      </pc:sldChg>
      <pc:sldChg chg="modSp add mod">
        <pc:chgData name="Gatis Žogla" userId="f71a20ece3606a01" providerId="LiveId" clId="{3F32B149-D6F3-44A4-B28B-980FCC67DFF3}" dt="2024-05-27T13:13:35.897" v="571" actId="20577"/>
        <pc:sldMkLst>
          <pc:docMk/>
          <pc:sldMk cId="2533050724" sldId="301"/>
        </pc:sldMkLst>
        <pc:spChg chg="mod">
          <ac:chgData name="Gatis Žogla" userId="f71a20ece3606a01" providerId="LiveId" clId="{3F32B149-D6F3-44A4-B28B-980FCC67DFF3}" dt="2024-05-27T13:13:35.897" v="571" actId="20577"/>
          <ac:spMkLst>
            <pc:docMk/>
            <pc:sldMk cId="2533050724" sldId="301"/>
            <ac:spMk id="2" creationId="{0908D208-39B9-6C65-EEC3-D4DB11C1038C}"/>
          </ac:spMkLst>
        </pc:spChg>
      </pc:sldChg>
      <pc:sldChg chg="modSp add mod">
        <pc:chgData name="Gatis Žogla" userId="f71a20ece3606a01" providerId="LiveId" clId="{3F32B149-D6F3-44A4-B28B-980FCC67DFF3}" dt="2024-05-27T13:13:40.063" v="573" actId="20577"/>
        <pc:sldMkLst>
          <pc:docMk/>
          <pc:sldMk cId="1614245135" sldId="302"/>
        </pc:sldMkLst>
        <pc:spChg chg="mod">
          <ac:chgData name="Gatis Žogla" userId="f71a20ece3606a01" providerId="LiveId" clId="{3F32B149-D6F3-44A4-B28B-980FCC67DFF3}" dt="2024-05-27T13:13:40.063" v="573" actId="20577"/>
          <ac:spMkLst>
            <pc:docMk/>
            <pc:sldMk cId="1614245135" sldId="302"/>
            <ac:spMk id="2" creationId="{0908D208-39B9-6C65-EEC3-D4DB11C1038C}"/>
          </ac:spMkLst>
        </pc:spChg>
      </pc:sldChg>
      <pc:sldChg chg="modSp add mod">
        <pc:chgData name="Gatis Žogla" userId="f71a20ece3606a01" providerId="LiveId" clId="{3F32B149-D6F3-44A4-B28B-980FCC67DFF3}" dt="2024-05-27T13:13:43.598" v="574" actId="20577"/>
        <pc:sldMkLst>
          <pc:docMk/>
          <pc:sldMk cId="4143235132" sldId="303"/>
        </pc:sldMkLst>
        <pc:spChg chg="mod">
          <ac:chgData name="Gatis Žogla" userId="f71a20ece3606a01" providerId="LiveId" clId="{3F32B149-D6F3-44A4-B28B-980FCC67DFF3}" dt="2024-05-27T13:13:43.598" v="574" actId="20577"/>
          <ac:spMkLst>
            <pc:docMk/>
            <pc:sldMk cId="4143235132" sldId="303"/>
            <ac:spMk id="2" creationId="{0908D208-39B9-6C65-EEC3-D4DB11C1038C}"/>
          </ac:spMkLst>
        </pc:spChg>
      </pc:sldChg>
      <pc:sldChg chg="addSp delSp modSp new mod">
        <pc:chgData name="Gatis Žogla" userId="f71a20ece3606a01" providerId="LiveId" clId="{3F32B149-D6F3-44A4-B28B-980FCC67DFF3}" dt="2024-05-27T13:36:52.359" v="937" actId="207"/>
        <pc:sldMkLst>
          <pc:docMk/>
          <pc:sldMk cId="3455409742" sldId="304"/>
        </pc:sldMkLst>
        <pc:spChg chg="mod">
          <ac:chgData name="Gatis Žogla" userId="f71a20ece3606a01" providerId="LiveId" clId="{3F32B149-D6F3-44A4-B28B-980FCC67DFF3}" dt="2024-05-27T13:14:54.010" v="578"/>
          <ac:spMkLst>
            <pc:docMk/>
            <pc:sldMk cId="3455409742" sldId="304"/>
            <ac:spMk id="2" creationId="{818E1B9C-152C-BCEE-A285-91A7AA6C57D5}"/>
          </ac:spMkLst>
        </pc:spChg>
        <pc:spChg chg="del">
          <ac:chgData name="Gatis Žogla" userId="f71a20ece3606a01" providerId="LiveId" clId="{3F32B149-D6F3-44A4-B28B-980FCC67DFF3}" dt="2024-05-27T13:15:47.706" v="579" actId="3680"/>
          <ac:spMkLst>
            <pc:docMk/>
            <pc:sldMk cId="3455409742" sldId="304"/>
            <ac:spMk id="3" creationId="{E8BC5F8F-72D9-4E15-965C-166033C62736}"/>
          </ac:spMkLst>
        </pc:spChg>
        <pc:graphicFrameChg chg="add mod ord modGraphic">
          <ac:chgData name="Gatis Žogla" userId="f71a20ece3606a01" providerId="LiveId" clId="{3F32B149-D6F3-44A4-B28B-980FCC67DFF3}" dt="2024-05-27T13:36:52.359" v="937" actId="207"/>
          <ac:graphicFrameMkLst>
            <pc:docMk/>
            <pc:sldMk cId="3455409742" sldId="304"/>
            <ac:graphicFrameMk id="4" creationId="{8220F0C8-F6B2-D3B1-80B5-A4B7E514353A}"/>
          </ac:graphicFrameMkLst>
        </pc:graphicFrameChg>
      </pc:sldChg>
      <pc:sldChg chg="addSp delSp modSp new mod">
        <pc:chgData name="Gatis Žogla" userId="f71a20ece3606a01" providerId="LiveId" clId="{3F32B149-D6F3-44A4-B28B-980FCC67DFF3}" dt="2024-05-28T08:27:09.475" v="959" actId="14734"/>
        <pc:sldMkLst>
          <pc:docMk/>
          <pc:sldMk cId="3920715243" sldId="305"/>
        </pc:sldMkLst>
        <pc:spChg chg="mod">
          <ac:chgData name="Gatis Žogla" userId="f71a20ece3606a01" providerId="LiveId" clId="{3F32B149-D6F3-44A4-B28B-980FCC67DFF3}" dt="2024-05-27T13:19:57.946" v="765" actId="27636"/>
          <ac:spMkLst>
            <pc:docMk/>
            <pc:sldMk cId="3920715243" sldId="305"/>
            <ac:spMk id="2" creationId="{8695954A-CFAB-B6DD-6109-3C9E63E16733}"/>
          </ac:spMkLst>
        </pc:spChg>
        <pc:spChg chg="del">
          <ac:chgData name="Gatis Žogla" userId="f71a20ece3606a01" providerId="LiveId" clId="{3F32B149-D6F3-44A4-B28B-980FCC67DFF3}" dt="2024-05-27T13:21:54.212" v="774" actId="478"/>
          <ac:spMkLst>
            <pc:docMk/>
            <pc:sldMk cId="3920715243" sldId="305"/>
            <ac:spMk id="3" creationId="{EE1C057C-B5FF-8145-A825-8EF883C90E96}"/>
          </ac:spMkLst>
        </pc:spChg>
        <pc:graphicFrameChg chg="add mod modGraphic">
          <ac:chgData name="Gatis Žogla" userId="f71a20ece3606a01" providerId="LiveId" clId="{3F32B149-D6F3-44A4-B28B-980FCC67DFF3}" dt="2024-05-28T08:27:09.475" v="959" actId="14734"/>
          <ac:graphicFrameMkLst>
            <pc:docMk/>
            <pc:sldMk cId="3920715243" sldId="305"/>
            <ac:graphicFrameMk id="4" creationId="{D6B0CEF0-348D-5E02-B144-8F71252920AD}"/>
          </ac:graphicFrameMkLst>
        </pc:graphicFrameChg>
      </pc:sldChg>
      <pc:sldChg chg="addSp delSp modSp new del mod">
        <pc:chgData name="Gatis Žogla" userId="f71a20ece3606a01" providerId="LiveId" clId="{3F32B149-D6F3-44A4-B28B-980FCC67DFF3}" dt="2024-05-28T08:26:08.053" v="938" actId="47"/>
        <pc:sldMkLst>
          <pc:docMk/>
          <pc:sldMk cId="4037856334" sldId="306"/>
        </pc:sldMkLst>
        <pc:spChg chg="mod">
          <ac:chgData name="Gatis Žogla" userId="f71a20ece3606a01" providerId="LiveId" clId="{3F32B149-D6F3-44A4-B28B-980FCC67DFF3}" dt="2024-05-27T13:23:12.930" v="784"/>
          <ac:spMkLst>
            <pc:docMk/>
            <pc:sldMk cId="4037856334" sldId="306"/>
            <ac:spMk id="2" creationId="{60E3B724-0720-AAF6-ECB4-128BEAEF92A5}"/>
          </ac:spMkLst>
        </pc:spChg>
        <pc:spChg chg="del mod">
          <ac:chgData name="Gatis Žogla" userId="f71a20ece3606a01" providerId="LiveId" clId="{3F32B149-D6F3-44A4-B28B-980FCC67DFF3}" dt="2024-05-27T13:24:22.147" v="786" actId="478"/>
          <ac:spMkLst>
            <pc:docMk/>
            <pc:sldMk cId="4037856334" sldId="306"/>
            <ac:spMk id="3" creationId="{2903B3BE-A2D9-74AB-8397-3CB315B7F44A}"/>
          </ac:spMkLst>
        </pc:spChg>
        <pc:spChg chg="add del mod">
          <ac:chgData name="Gatis Žogla" userId="f71a20ece3606a01" providerId="LiveId" clId="{3F32B149-D6F3-44A4-B28B-980FCC67DFF3}" dt="2024-05-27T13:24:24.246" v="787" actId="478"/>
          <ac:spMkLst>
            <pc:docMk/>
            <pc:sldMk cId="4037856334" sldId="306"/>
            <ac:spMk id="5" creationId="{A260DA21-FBC7-C343-4930-023B3F5F9001}"/>
          </ac:spMkLst>
        </pc:spChg>
        <pc:spChg chg="mod">
          <ac:chgData name="Gatis Žogla" userId="f71a20ece3606a01" providerId="LiveId" clId="{3F32B149-D6F3-44A4-B28B-980FCC67DFF3}" dt="2024-05-27T13:25:54.652" v="808" actId="113"/>
          <ac:spMkLst>
            <pc:docMk/>
            <pc:sldMk cId="4037856334" sldId="306"/>
            <ac:spMk id="8" creationId="{175A69CC-B6F0-0C76-B8AD-F64E34CBB88B}"/>
          </ac:spMkLst>
        </pc:spChg>
        <pc:spChg chg="mod">
          <ac:chgData name="Gatis Žogla" userId="f71a20ece3606a01" providerId="LiveId" clId="{3F32B149-D6F3-44A4-B28B-980FCC67DFF3}" dt="2024-05-27T13:26:02.541" v="810" actId="113"/>
          <ac:spMkLst>
            <pc:docMk/>
            <pc:sldMk cId="4037856334" sldId="306"/>
            <ac:spMk id="9" creationId="{2CB04994-4E0A-417C-16EB-17DBCFA254F1}"/>
          </ac:spMkLst>
        </pc:spChg>
        <pc:spChg chg="mod">
          <ac:chgData name="Gatis Žogla" userId="f71a20ece3606a01" providerId="LiveId" clId="{3F32B149-D6F3-44A4-B28B-980FCC67DFF3}" dt="2024-05-27T13:27:12.761" v="841" actId="14100"/>
          <ac:spMkLst>
            <pc:docMk/>
            <pc:sldMk cId="4037856334" sldId="306"/>
            <ac:spMk id="14" creationId="{3BAFA276-E5B9-64B1-6853-005A79C9E804}"/>
          </ac:spMkLst>
        </pc:spChg>
        <pc:spChg chg="mod">
          <ac:chgData name="Gatis Žogla" userId="f71a20ece3606a01" providerId="LiveId" clId="{3F32B149-D6F3-44A4-B28B-980FCC67DFF3}" dt="2024-05-27T13:26:58.282" v="832" actId="20577"/>
          <ac:spMkLst>
            <pc:docMk/>
            <pc:sldMk cId="4037856334" sldId="306"/>
            <ac:spMk id="15" creationId="{07C9EF23-7A1A-037F-A47E-F799E580AA29}"/>
          </ac:spMkLst>
        </pc:spChg>
        <pc:spChg chg="mod">
          <ac:chgData name="Gatis Žogla" userId="f71a20ece3606a01" providerId="LiveId" clId="{3F32B149-D6F3-44A4-B28B-980FCC67DFF3}" dt="2024-05-27T13:27:03.006" v="836" actId="20577"/>
          <ac:spMkLst>
            <pc:docMk/>
            <pc:sldMk cId="4037856334" sldId="306"/>
            <ac:spMk id="16" creationId="{F0DC3572-954B-7689-0315-B03C48410E97}"/>
          </ac:spMkLst>
        </pc:spChg>
        <pc:spChg chg="mod">
          <ac:chgData name="Gatis Žogla" userId="f71a20ece3606a01" providerId="LiveId" clId="{3F32B149-D6F3-44A4-B28B-980FCC67DFF3}" dt="2024-05-27T13:26:54.210" v="828" actId="20577"/>
          <ac:spMkLst>
            <pc:docMk/>
            <pc:sldMk cId="4037856334" sldId="306"/>
            <ac:spMk id="17" creationId="{1475C538-C5A8-0ADB-CB13-FFE8C800603F}"/>
          </ac:spMkLst>
        </pc:spChg>
        <pc:spChg chg="mod">
          <ac:chgData name="Gatis Žogla" userId="f71a20ece3606a01" providerId="LiveId" clId="{3F32B149-D6F3-44A4-B28B-980FCC67DFF3}" dt="2024-05-27T13:27:26.034" v="844" actId="1076"/>
          <ac:spMkLst>
            <pc:docMk/>
            <pc:sldMk cId="4037856334" sldId="306"/>
            <ac:spMk id="19" creationId="{3EEB2F1F-CD0C-FE07-476A-21423C80B76D}"/>
          </ac:spMkLst>
        </pc:spChg>
        <pc:grpChg chg="add mod">
          <ac:chgData name="Gatis Žogla" userId="f71a20ece3606a01" providerId="LiveId" clId="{3F32B149-D6F3-44A4-B28B-980FCC67DFF3}" dt="2024-05-27T13:26:08.319" v="811" actId="1076"/>
          <ac:grpSpMkLst>
            <pc:docMk/>
            <pc:sldMk cId="4037856334" sldId="306"/>
            <ac:grpSpMk id="6" creationId="{521BFFB8-8C88-1480-0FD2-7F1CAC54CCA1}"/>
          </ac:grpSpMkLst>
        </pc:grpChg>
        <pc:graphicFrameChg chg="mod modGraphic">
          <ac:chgData name="Gatis Žogla" userId="f71a20ece3606a01" providerId="LiveId" clId="{3F32B149-D6F3-44A4-B28B-980FCC67DFF3}" dt="2024-05-27T13:24:50.896" v="795" actId="14100"/>
          <ac:graphicFrameMkLst>
            <pc:docMk/>
            <pc:sldMk cId="4037856334" sldId="306"/>
            <ac:graphicFrameMk id="7" creationId="{ACD5E0DB-91CF-C9E4-38ED-BBA55A95C81A}"/>
          </ac:graphicFrameMkLst>
        </pc:graphicFrameChg>
        <pc:picChg chg="mod">
          <ac:chgData name="Gatis Žogla" userId="f71a20ece3606a01" providerId="LiveId" clId="{3F32B149-D6F3-44A4-B28B-980FCC67DFF3}" dt="2024-05-27T13:26:20.559" v="814" actId="14100"/>
          <ac:picMkLst>
            <pc:docMk/>
            <pc:sldMk cId="4037856334" sldId="306"/>
            <ac:picMk id="11" creationId="{01A34384-2497-849D-87D7-733E08E4F3EC}"/>
          </ac:picMkLst>
        </pc:picChg>
        <pc:picChg chg="mod">
          <ac:chgData name="Gatis Žogla" userId="f71a20ece3606a01" providerId="LiveId" clId="{3F32B149-D6F3-44A4-B28B-980FCC67DFF3}" dt="2024-05-27T13:26:32.478" v="816" actId="1076"/>
          <ac:picMkLst>
            <pc:docMk/>
            <pc:sldMk cId="4037856334" sldId="306"/>
            <ac:picMk id="12" creationId="{8DCD507B-5BB0-5EE4-F8FC-F9B1A4537D8A}"/>
          </ac:picMkLst>
        </pc:picChg>
        <pc:picChg chg="mod">
          <ac:chgData name="Gatis Žogla" userId="f71a20ece3606a01" providerId="LiveId" clId="{3F32B149-D6F3-44A4-B28B-980FCC67DFF3}" dt="2024-05-27T13:24:25.452" v="788"/>
          <ac:picMkLst>
            <pc:docMk/>
            <pc:sldMk cId="4037856334" sldId="306"/>
            <ac:picMk id="13" creationId="{FF04C106-9D65-8B77-7FC0-B58C269CF8FB}"/>
          </ac:picMkLst>
        </pc:picChg>
        <pc:cxnChg chg="mod">
          <ac:chgData name="Gatis Žogla" userId="f71a20ece3606a01" providerId="LiveId" clId="{3F32B149-D6F3-44A4-B28B-980FCC67DFF3}" dt="2024-05-27T13:24:59.963" v="797" actId="14100"/>
          <ac:cxnSpMkLst>
            <pc:docMk/>
            <pc:sldMk cId="4037856334" sldId="306"/>
            <ac:cxnSpMk id="10" creationId="{D20421FF-09E8-4BF7-7155-32A91B38C406}"/>
          </ac:cxnSpMkLst>
        </pc:cxnChg>
        <pc:cxnChg chg="mod">
          <ac:chgData name="Gatis Žogla" userId="f71a20ece3606a01" providerId="LiveId" clId="{3F32B149-D6F3-44A4-B28B-980FCC67DFF3}" dt="2024-05-27T13:27:12.761" v="841" actId="14100"/>
          <ac:cxnSpMkLst>
            <pc:docMk/>
            <pc:sldMk cId="4037856334" sldId="306"/>
            <ac:cxnSpMk id="18" creationId="{B6231296-7D08-3981-BEF1-FDF7634DE11D}"/>
          </ac:cxnSpMkLst>
        </pc:cxnChg>
      </pc:sldChg>
      <pc:sldChg chg="modSp add mod">
        <pc:chgData name="Gatis Žogla" userId="f71a20ece3606a01" providerId="LiveId" clId="{3F32B149-D6F3-44A4-B28B-980FCC67DFF3}" dt="2024-05-27T13:28:32.760" v="870" actId="20577"/>
        <pc:sldMkLst>
          <pc:docMk/>
          <pc:sldMk cId="2233554938" sldId="307"/>
        </pc:sldMkLst>
        <pc:spChg chg="mod">
          <ac:chgData name="Gatis Žogla" userId="f71a20ece3606a01" providerId="LiveId" clId="{3F32B149-D6F3-44A4-B28B-980FCC67DFF3}" dt="2024-05-27T13:28:32.760" v="870" actId="20577"/>
          <ac:spMkLst>
            <pc:docMk/>
            <pc:sldMk cId="2233554938" sldId="307"/>
            <ac:spMk id="2" creationId="{0B51A58C-D852-53A6-192A-65CC71892BEC}"/>
          </ac:spMkLst>
        </pc:spChg>
      </pc:sldChg>
      <pc:sldChg chg="modSp new mod">
        <pc:chgData name="Gatis Žogla" userId="f71a20ece3606a01" providerId="LiveId" clId="{3F32B149-D6F3-44A4-B28B-980FCC67DFF3}" dt="2024-05-27T13:36:08.361" v="932" actId="13926"/>
        <pc:sldMkLst>
          <pc:docMk/>
          <pc:sldMk cId="1626793133" sldId="308"/>
        </pc:sldMkLst>
        <pc:spChg chg="mod">
          <ac:chgData name="Gatis Žogla" userId="f71a20ece3606a01" providerId="LiveId" clId="{3F32B149-D6F3-44A4-B28B-980FCC67DFF3}" dt="2024-05-27T13:29:30.968" v="906" actId="20577"/>
          <ac:spMkLst>
            <pc:docMk/>
            <pc:sldMk cId="1626793133" sldId="308"/>
            <ac:spMk id="2" creationId="{B3FE22A3-CDF0-CF8A-891F-52A484ABBDC7}"/>
          </ac:spMkLst>
        </pc:spChg>
        <pc:spChg chg="mod">
          <ac:chgData name="Gatis Žogla" userId="f71a20ece3606a01" providerId="LiveId" clId="{3F32B149-D6F3-44A4-B28B-980FCC67DFF3}" dt="2024-05-27T13:36:08.361" v="932" actId="13926"/>
          <ac:spMkLst>
            <pc:docMk/>
            <pc:sldMk cId="1626793133" sldId="308"/>
            <ac:spMk id="3" creationId="{5A6A4F80-BC3E-8E7B-D8C0-1DCDFA954E86}"/>
          </ac:spMkLst>
        </pc:spChg>
      </pc:sldChg>
      <pc:sldChg chg="modSp new mod ord">
        <pc:chgData name="Gatis Žogla" userId="f71a20ece3606a01" providerId="LiveId" clId="{3F32B149-D6F3-44A4-B28B-980FCC67DFF3}" dt="2024-06-19T06:09:39.970" v="1188"/>
        <pc:sldMkLst>
          <pc:docMk/>
          <pc:sldMk cId="100859609" sldId="309"/>
        </pc:sldMkLst>
        <pc:spChg chg="mod">
          <ac:chgData name="Gatis Žogla" userId="f71a20ece3606a01" providerId="LiveId" clId="{3F32B149-D6F3-44A4-B28B-980FCC67DFF3}" dt="2024-05-27T13:33:41.036" v="927" actId="1076"/>
          <ac:spMkLst>
            <pc:docMk/>
            <pc:sldMk cId="100859609" sldId="309"/>
            <ac:spMk id="2" creationId="{17E09E05-CF43-F002-D7B9-1CF0D8447253}"/>
          </ac:spMkLst>
        </pc:spChg>
        <pc:spChg chg="mod">
          <ac:chgData name="Gatis Žogla" userId="f71a20ece3606a01" providerId="LiveId" clId="{3F32B149-D6F3-44A4-B28B-980FCC67DFF3}" dt="2024-06-19T06:05:24.792" v="1092" actId="108"/>
          <ac:spMkLst>
            <pc:docMk/>
            <pc:sldMk cId="100859609" sldId="309"/>
            <ac:spMk id="3" creationId="{1F6A19B5-3518-1FD4-B9C7-FC41BA91F896}"/>
          </ac:spMkLst>
        </pc:spChg>
      </pc:sldChg>
      <pc:sldChg chg="modSp new mod">
        <pc:chgData name="Gatis Žogla" userId="f71a20ece3606a01" providerId="LiveId" clId="{3F32B149-D6F3-44A4-B28B-980FCC67DFF3}" dt="2024-06-19T06:09:04.372" v="1186" actId="790"/>
        <pc:sldMkLst>
          <pc:docMk/>
          <pc:sldMk cId="1668366175" sldId="310"/>
        </pc:sldMkLst>
        <pc:spChg chg="mod">
          <ac:chgData name="Gatis Žogla" userId="f71a20ece3606a01" providerId="LiveId" clId="{3F32B149-D6F3-44A4-B28B-980FCC67DFF3}" dt="2024-06-19T06:07:39.360" v="1184" actId="6549"/>
          <ac:spMkLst>
            <pc:docMk/>
            <pc:sldMk cId="1668366175" sldId="310"/>
            <ac:spMk id="2" creationId="{0732D884-B548-1B15-039A-3046FD7047FF}"/>
          </ac:spMkLst>
        </pc:spChg>
        <pc:spChg chg="mod">
          <ac:chgData name="Gatis Žogla" userId="f71a20ece3606a01" providerId="LiveId" clId="{3F32B149-D6F3-44A4-B28B-980FCC67DFF3}" dt="2024-06-19T06:09:04.372" v="1186" actId="790"/>
          <ac:spMkLst>
            <pc:docMk/>
            <pc:sldMk cId="1668366175" sldId="310"/>
            <ac:spMk id="3" creationId="{35AD0E92-C8FD-B3AB-7332-7807CC3E40A5}"/>
          </ac:spMkLst>
        </pc:spChg>
      </pc:sldChg>
      <pc:sldChg chg="modSp new del mod">
        <pc:chgData name="Gatis Žogla" userId="f71a20ece3606a01" providerId="LiveId" clId="{3F32B149-D6F3-44A4-B28B-980FCC67DFF3}" dt="2024-05-27T13:33:44.208" v="928" actId="47"/>
        <pc:sldMkLst>
          <pc:docMk/>
          <pc:sldMk cId="3045889182" sldId="310"/>
        </pc:sldMkLst>
        <pc:spChg chg="mod">
          <ac:chgData name="Gatis Žogla" userId="f71a20ece3606a01" providerId="LiveId" clId="{3F32B149-D6F3-44A4-B28B-980FCC67DFF3}" dt="2024-05-27T13:33:02.425" v="923" actId="6549"/>
          <ac:spMkLst>
            <pc:docMk/>
            <pc:sldMk cId="3045889182" sldId="310"/>
            <ac:spMk id="3" creationId="{90850FD4-0217-7291-EC68-E11860F818E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xmlns="" id="{92B16BD4-F205-DB54-EE2F-D8D9C910F2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xmlns="" id="{BE6CFDD9-7427-F870-5AF5-8338C2972A1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376FA7-6F17-49FA-AE46-52D1FCFC7649}" type="datetimeFigureOut">
              <a:rPr lang="de-AT" smtClean="0"/>
              <a:t>15.04.2025</a:t>
            </a:fld>
            <a:endParaRPr lang="de-AT"/>
          </a:p>
        </p:txBody>
      </p:sp>
      <p:sp>
        <p:nvSpPr>
          <p:cNvPr id="4" name="Fußzeilenplatzhalter 3">
            <a:extLst>
              <a:ext uri="{FF2B5EF4-FFF2-40B4-BE49-F238E27FC236}">
                <a16:creationId xmlns:a16="http://schemas.microsoft.com/office/drawing/2014/main" xmlns="" id="{32F21756-277D-397F-BFEA-C9FE66BDE2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xmlns="" id="{5847EC3E-7357-F6A1-F96C-E7ACD5ACB00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69B201-7785-4A5B-B9E4-ADEE8F948CFE}" type="slidenum">
              <a:rPr lang="de-AT" smtClean="0"/>
              <a:t>‹#›</a:t>
            </a:fld>
            <a:endParaRPr lang="de-AT"/>
          </a:p>
        </p:txBody>
      </p:sp>
    </p:spTree>
    <p:extLst>
      <p:ext uri="{BB962C8B-B14F-4D97-AF65-F5344CB8AC3E}">
        <p14:creationId xmlns:p14="http://schemas.microsoft.com/office/powerpoint/2010/main" val="3458497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D70089-7BF3-4203-A82E-8E0592434B06}" type="datetimeFigureOut">
              <a:rPr lang="de-AT" smtClean="0"/>
              <a:t>15.04.2025</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8524F1-E3A5-40AC-8EBB-3B869A55BB8C}" type="slidenum">
              <a:rPr lang="de-AT" smtClean="0"/>
              <a:t>‹#›</a:t>
            </a:fld>
            <a:endParaRPr lang="de-AT"/>
          </a:p>
        </p:txBody>
      </p:sp>
    </p:spTree>
    <p:extLst>
      <p:ext uri="{BB962C8B-B14F-4D97-AF65-F5344CB8AC3E}">
        <p14:creationId xmlns:p14="http://schemas.microsoft.com/office/powerpoint/2010/main" val="311032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_Slide_1">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xmlns="" id="{B4DA3CFA-D567-5BE4-0073-39483CAABBD3}"/>
              </a:ext>
            </a:extLst>
          </p:cNvPr>
          <p:cNvSpPr/>
          <p:nvPr userDrawn="1"/>
        </p:nvSpPr>
        <p:spPr>
          <a:xfrm>
            <a:off x="0" y="0"/>
            <a:ext cx="12192000" cy="686662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29" name="Rechteck 28">
            <a:extLst>
              <a:ext uri="{FF2B5EF4-FFF2-40B4-BE49-F238E27FC236}">
                <a16:creationId xmlns:a16="http://schemas.microsoft.com/office/drawing/2014/main" xmlns="" id="{B16A7E0E-0F00-A86C-FEAC-57B71CB85AAE}"/>
              </a:ext>
            </a:extLst>
          </p:cNvPr>
          <p:cNvSpPr/>
          <p:nvPr userDrawn="1"/>
        </p:nvSpPr>
        <p:spPr>
          <a:xfrm>
            <a:off x="0" y="0"/>
            <a:ext cx="12192000" cy="6866626"/>
          </a:xfrm>
          <a:prstGeom prst="rect">
            <a:avLst/>
          </a:prstGeom>
          <a:solidFill>
            <a:schemeClr val="bg2">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6" name="Rechteck 5">
            <a:extLst>
              <a:ext uri="{FF2B5EF4-FFF2-40B4-BE49-F238E27FC236}">
                <a16:creationId xmlns:a16="http://schemas.microsoft.com/office/drawing/2014/main" xmlns="" id="{7FE52E63-B20E-6411-6A7C-DE456F76ED2C}"/>
              </a:ext>
            </a:extLst>
          </p:cNvPr>
          <p:cNvSpPr/>
          <p:nvPr userDrawn="1"/>
        </p:nvSpPr>
        <p:spPr>
          <a:xfrm>
            <a:off x="0" y="0"/>
            <a:ext cx="12192000" cy="1389243"/>
          </a:xfrm>
          <a:prstGeom prst="rect">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4" name="Grafik 3">
            <a:extLst>
              <a:ext uri="{FF2B5EF4-FFF2-40B4-BE49-F238E27FC236}">
                <a16:creationId xmlns:a16="http://schemas.microsoft.com/office/drawing/2014/main" xmlns="" id="{1123462A-B8F3-25E5-443E-46A6CF69BC0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232515" y="353898"/>
            <a:ext cx="2184805" cy="642589"/>
          </a:xfrm>
          <a:prstGeom prst="rect">
            <a:avLst/>
          </a:prstGeom>
        </p:spPr>
      </p:pic>
      <p:sp>
        <p:nvSpPr>
          <p:cNvPr id="2" name="Titel 1">
            <a:extLst>
              <a:ext uri="{FF2B5EF4-FFF2-40B4-BE49-F238E27FC236}">
                <a16:creationId xmlns:a16="http://schemas.microsoft.com/office/drawing/2014/main" xmlns="" id="{86381579-4302-31CE-F584-7A4FDE5253D0}"/>
              </a:ext>
            </a:extLst>
          </p:cNvPr>
          <p:cNvSpPr>
            <a:spLocks noGrp="1"/>
          </p:cNvSpPr>
          <p:nvPr>
            <p:ph type="ctrTitle"/>
          </p:nvPr>
        </p:nvSpPr>
        <p:spPr>
          <a:xfrm>
            <a:off x="232515" y="1452382"/>
            <a:ext cx="10278810" cy="2538413"/>
          </a:xfrm>
        </p:spPr>
        <p:txBody>
          <a:bodyPr anchor="b">
            <a:normAutofit/>
          </a:bodyPr>
          <a:lstStyle>
            <a:lvl1pPr algn="l">
              <a:defRPr sz="4000" b="1">
                <a:solidFill>
                  <a:schemeClr val="accent1"/>
                </a:solidFill>
                <a:latin typeface="Verdana" panose="020B0604030504040204" pitchFamily="34" charset="0"/>
                <a:ea typeface="Verdana" panose="020B0604030504040204" pitchFamily="34" charset="0"/>
              </a:defRPr>
            </a:lvl1pPr>
          </a:lstStyle>
          <a:p>
            <a:endParaRPr lang="de-AT" dirty="0"/>
          </a:p>
        </p:txBody>
      </p:sp>
      <p:sp>
        <p:nvSpPr>
          <p:cNvPr id="3" name="Untertitel 2">
            <a:extLst>
              <a:ext uri="{FF2B5EF4-FFF2-40B4-BE49-F238E27FC236}">
                <a16:creationId xmlns:a16="http://schemas.microsoft.com/office/drawing/2014/main" xmlns="" id="{C6E0E9F6-D077-375F-DD09-4105285DF707}"/>
              </a:ext>
            </a:extLst>
          </p:cNvPr>
          <p:cNvSpPr>
            <a:spLocks noGrp="1"/>
          </p:cNvSpPr>
          <p:nvPr>
            <p:ph type="subTitle" idx="1"/>
          </p:nvPr>
        </p:nvSpPr>
        <p:spPr>
          <a:xfrm>
            <a:off x="232515" y="4644845"/>
            <a:ext cx="10278810" cy="1633537"/>
          </a:xfrm>
        </p:spPr>
        <p:txBody>
          <a:bodyPr>
            <a:noAutofit/>
          </a:bodyPr>
          <a:lstStyle>
            <a:lvl1pPr marL="0" indent="0" algn="l">
              <a:buNone/>
              <a:defRPr sz="2000">
                <a:solidFill>
                  <a:schemeClr val="tx1"/>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cxnSp>
        <p:nvCxnSpPr>
          <p:cNvPr id="19" name="Gerader Verbinder 18">
            <a:extLst>
              <a:ext uri="{FF2B5EF4-FFF2-40B4-BE49-F238E27FC236}">
                <a16:creationId xmlns:a16="http://schemas.microsoft.com/office/drawing/2014/main" xmlns="" id="{42F09161-7112-A071-C9EA-9586933FDC3F}"/>
              </a:ext>
            </a:extLst>
          </p:cNvPr>
          <p:cNvCxnSpPr>
            <a:cxnSpLocks/>
          </p:cNvCxnSpPr>
          <p:nvPr userDrawn="1"/>
        </p:nvCxnSpPr>
        <p:spPr>
          <a:xfrm>
            <a:off x="232515" y="4309882"/>
            <a:ext cx="1027881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oogle Shape;18;p20">
            <a:extLst>
              <a:ext uri="{FF2B5EF4-FFF2-40B4-BE49-F238E27FC236}">
                <a16:creationId xmlns:a16="http://schemas.microsoft.com/office/drawing/2014/main" xmlns="" id="{15804363-C86F-AC2D-C9CD-74C58FB44774}"/>
              </a:ext>
            </a:extLst>
          </p:cNvPr>
          <p:cNvPicPr/>
          <p:nvPr userDrawn="1"/>
        </p:nvPicPr>
        <p:blipFill>
          <a:blip r:embed="rId5" cstate="print">
            <a:extLst>
              <a:ext uri="{28A0092B-C50C-407E-A947-70E740481C1C}">
                <a14:useLocalDpi xmlns:a14="http://schemas.microsoft.com/office/drawing/2010/main" val="0"/>
              </a:ext>
            </a:extLst>
          </a:blip>
          <a:srcRect/>
          <a:stretch/>
        </p:blipFill>
        <p:spPr>
          <a:xfrm>
            <a:off x="7334160" y="397647"/>
            <a:ext cx="662380" cy="490220"/>
          </a:xfrm>
          <a:prstGeom prst="rect">
            <a:avLst/>
          </a:prstGeom>
          <a:noFill/>
          <a:ln>
            <a:noFill/>
          </a:ln>
        </p:spPr>
      </p:pic>
      <p:sp>
        <p:nvSpPr>
          <p:cNvPr id="8" name="Google Shape;19;p20">
            <a:extLst>
              <a:ext uri="{FF2B5EF4-FFF2-40B4-BE49-F238E27FC236}">
                <a16:creationId xmlns:a16="http://schemas.microsoft.com/office/drawing/2014/main" xmlns="" id="{95AE43D4-49AB-994F-090D-50F34FED2312}"/>
              </a:ext>
            </a:extLst>
          </p:cNvPr>
          <p:cNvSpPr txBox="1"/>
          <p:nvPr userDrawn="1"/>
        </p:nvSpPr>
        <p:spPr>
          <a:xfrm>
            <a:off x="8174620" y="280394"/>
            <a:ext cx="3784865" cy="789599"/>
          </a:xfrm>
          <a:prstGeom prst="rect">
            <a:avLst/>
          </a:prstGeom>
          <a:noFill/>
          <a:ln>
            <a:noFill/>
          </a:ln>
        </p:spPr>
        <p:txBody>
          <a:bodyPr spcFirstLastPara="1" wrap="square" lIns="91425" tIns="45700" rIns="91425" bIns="45700" anchor="t" anchorCtr="0">
            <a:spAutoFit/>
          </a:bodyPr>
          <a:lstStyle>
            <a:defPPr>
              <a:defRPr lang="de-DE"/>
            </a:defPPr>
            <a:lvl1pPr lvl="0" algn="just">
              <a:lnSpc>
                <a:spcPct val="107000"/>
              </a:lnSpc>
              <a:spcBef>
                <a:spcPts val="600"/>
              </a:spcBef>
              <a:spcAft>
                <a:spcPts val="600"/>
              </a:spcAft>
              <a:defRPr sz="1100">
                <a:solidFill>
                  <a:schemeClr val="bg1"/>
                </a:solidFill>
                <a:effectLst/>
                <a:latin typeface="Verdana" panose="020B0604030504040204" pitchFamily="34" charset="0"/>
                <a:ea typeface="Calibri" panose="020F0502020204030204" pitchFamily="34" charset="0"/>
                <a:cs typeface="Open Sans" panose="020B0606030504020204" pitchFamily="34" charset="0"/>
              </a:defRPr>
            </a:lvl1pPr>
          </a:lstStyle>
          <a:p>
            <a:pPr lvl="0"/>
            <a:r>
              <a:rPr lang="en-GB" dirty="0" err="1">
                <a:solidFill>
                  <a:schemeClr val="tx1"/>
                </a:solidFill>
              </a:rPr>
              <a:t>KNOWnNEBs</a:t>
            </a:r>
            <a:r>
              <a:rPr lang="en-GB" dirty="0">
                <a:solidFill>
                  <a:schemeClr val="tx1"/>
                </a:solidFill>
              </a:rPr>
              <a:t> has received funding from the European Union’s LIFE21-CET-AUDITS programme under grant agreement no. 101076494.</a:t>
            </a:r>
            <a:endParaRPr lang="de-AT" dirty="0">
              <a:solidFill>
                <a:schemeClr val="tx1"/>
              </a:solidFill>
            </a:endParaRPr>
          </a:p>
        </p:txBody>
      </p:sp>
    </p:spTree>
    <p:extLst>
      <p:ext uri="{BB962C8B-B14F-4D97-AF65-F5344CB8AC3E}">
        <p14:creationId xmlns:p14="http://schemas.microsoft.com/office/powerpoint/2010/main" val="341953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xmlns="" id="{94A0A0B7-4653-D8BE-9A56-38451BD89124}"/>
              </a:ext>
            </a:extLst>
          </p:cNvPr>
          <p:cNvSpPr/>
          <p:nvPr userDrawn="1"/>
        </p:nvSpPr>
        <p:spPr>
          <a:xfrm>
            <a:off x="0" y="0"/>
            <a:ext cx="12192000" cy="686662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29" name="Rechteck 28">
            <a:extLst>
              <a:ext uri="{FF2B5EF4-FFF2-40B4-BE49-F238E27FC236}">
                <a16:creationId xmlns:a16="http://schemas.microsoft.com/office/drawing/2014/main" xmlns="" id="{B16A7E0E-0F00-A86C-FEAC-57B71CB85AAE}"/>
              </a:ext>
            </a:extLst>
          </p:cNvPr>
          <p:cNvSpPr/>
          <p:nvPr userDrawn="1"/>
        </p:nvSpPr>
        <p:spPr>
          <a:xfrm>
            <a:off x="0" y="0"/>
            <a:ext cx="12192000" cy="6866625"/>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2400" dirty="0">
              <a:solidFill>
                <a:schemeClr val="accent1"/>
              </a:solidFill>
            </a:endParaRPr>
          </a:p>
        </p:txBody>
      </p:sp>
      <p:sp>
        <p:nvSpPr>
          <p:cNvPr id="3" name="Untertitel 2">
            <a:extLst>
              <a:ext uri="{FF2B5EF4-FFF2-40B4-BE49-F238E27FC236}">
                <a16:creationId xmlns:a16="http://schemas.microsoft.com/office/drawing/2014/main" xmlns="" id="{C6E0E9F6-D077-375F-DD09-4105285DF707}"/>
              </a:ext>
            </a:extLst>
          </p:cNvPr>
          <p:cNvSpPr>
            <a:spLocks noGrp="1"/>
          </p:cNvSpPr>
          <p:nvPr>
            <p:ph type="subTitle" idx="1"/>
          </p:nvPr>
        </p:nvSpPr>
        <p:spPr>
          <a:xfrm>
            <a:off x="2771775" y="2787470"/>
            <a:ext cx="6648450" cy="1633537"/>
          </a:xfrm>
        </p:spPr>
        <p:txBody>
          <a:bodyPr>
            <a:noAutofit/>
          </a:bodyPr>
          <a:lstStyle>
            <a:lvl1pPr marL="0" indent="0" algn="ctr">
              <a:lnSpc>
                <a:spcPct val="100000"/>
              </a:lnSpc>
              <a:spcBef>
                <a:spcPts val="0"/>
              </a:spcBef>
              <a:buNone/>
              <a:defRPr sz="2000">
                <a:solidFill>
                  <a:schemeClr val="bg1"/>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cxnSp>
        <p:nvCxnSpPr>
          <p:cNvPr id="19" name="Gerader Verbinder 18">
            <a:extLst>
              <a:ext uri="{FF2B5EF4-FFF2-40B4-BE49-F238E27FC236}">
                <a16:creationId xmlns:a16="http://schemas.microsoft.com/office/drawing/2014/main" xmlns="" id="{42F09161-7112-A071-C9EA-9586933FDC3F}"/>
              </a:ext>
            </a:extLst>
          </p:cNvPr>
          <p:cNvCxnSpPr>
            <a:cxnSpLocks/>
          </p:cNvCxnSpPr>
          <p:nvPr userDrawn="1"/>
        </p:nvCxnSpPr>
        <p:spPr>
          <a:xfrm>
            <a:off x="3871913" y="2481082"/>
            <a:ext cx="4448175"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fik 5">
            <a:extLst>
              <a:ext uri="{FF2B5EF4-FFF2-40B4-BE49-F238E27FC236}">
                <a16:creationId xmlns:a16="http://schemas.microsoft.com/office/drawing/2014/main" xmlns="" id="{29605C2B-D0D9-9E74-AD0C-D568583412C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018062" y="1447711"/>
            <a:ext cx="2155877" cy="654049"/>
          </a:xfrm>
          <a:prstGeom prst="rect">
            <a:avLst/>
          </a:prstGeom>
        </p:spPr>
      </p:pic>
      <p:pic>
        <p:nvPicPr>
          <p:cNvPr id="8" name="Google Shape;18;p20">
            <a:extLst>
              <a:ext uri="{FF2B5EF4-FFF2-40B4-BE49-F238E27FC236}">
                <a16:creationId xmlns:a16="http://schemas.microsoft.com/office/drawing/2014/main" xmlns="" id="{7FB85604-1088-4DD7-A181-5C5F83356453}"/>
              </a:ext>
            </a:extLst>
          </p:cNvPr>
          <p:cNvPicPr/>
          <p:nvPr userDrawn="1"/>
        </p:nvPicPr>
        <p:blipFill>
          <a:blip r:embed="rId4" cstate="print">
            <a:extLst>
              <a:ext uri="{28A0092B-C50C-407E-A947-70E740481C1C}">
                <a14:useLocalDpi xmlns:a14="http://schemas.microsoft.com/office/drawing/2010/main" val="0"/>
              </a:ext>
            </a:extLst>
          </a:blip>
          <a:srcRect/>
          <a:stretch/>
        </p:blipFill>
        <p:spPr>
          <a:xfrm>
            <a:off x="270525" y="6085395"/>
            <a:ext cx="662380" cy="490220"/>
          </a:xfrm>
          <a:prstGeom prst="rect">
            <a:avLst/>
          </a:prstGeom>
          <a:noFill/>
          <a:ln>
            <a:noFill/>
          </a:ln>
        </p:spPr>
      </p:pic>
      <p:sp>
        <p:nvSpPr>
          <p:cNvPr id="9" name="Google Shape;19;p20">
            <a:extLst>
              <a:ext uri="{FF2B5EF4-FFF2-40B4-BE49-F238E27FC236}">
                <a16:creationId xmlns:a16="http://schemas.microsoft.com/office/drawing/2014/main" xmlns="" id="{308C49BD-D3B9-4A99-96F8-1EF1C7EE99E4}"/>
              </a:ext>
            </a:extLst>
          </p:cNvPr>
          <p:cNvSpPr txBox="1"/>
          <p:nvPr userDrawn="1"/>
        </p:nvSpPr>
        <p:spPr>
          <a:xfrm>
            <a:off x="1110985" y="5968142"/>
            <a:ext cx="3784865" cy="789599"/>
          </a:xfrm>
          <a:prstGeom prst="rect">
            <a:avLst/>
          </a:prstGeom>
          <a:noFill/>
          <a:ln>
            <a:noFill/>
          </a:ln>
        </p:spPr>
        <p:txBody>
          <a:bodyPr spcFirstLastPara="1" wrap="square" lIns="91425" tIns="45700" rIns="91425" bIns="45700" anchor="t" anchorCtr="0">
            <a:spAutoFit/>
          </a:bodyPr>
          <a:lstStyle>
            <a:defPPr>
              <a:defRPr lang="de-DE"/>
            </a:defPPr>
            <a:lvl1pPr lvl="0" algn="just">
              <a:lnSpc>
                <a:spcPct val="107000"/>
              </a:lnSpc>
              <a:spcBef>
                <a:spcPts val="600"/>
              </a:spcBef>
              <a:spcAft>
                <a:spcPts val="600"/>
              </a:spcAft>
              <a:defRPr sz="1100">
                <a:solidFill>
                  <a:schemeClr val="bg1"/>
                </a:solidFill>
                <a:effectLst/>
                <a:latin typeface="Verdana" panose="020B0604030504040204" pitchFamily="34" charset="0"/>
                <a:ea typeface="Calibri" panose="020F0502020204030204" pitchFamily="34" charset="0"/>
                <a:cs typeface="Open Sans" panose="020B0606030504020204" pitchFamily="34" charset="0"/>
              </a:defRPr>
            </a:lvl1pPr>
          </a:lstStyle>
          <a:p>
            <a:pPr lvl="0"/>
            <a:r>
              <a:rPr lang="en-GB" dirty="0" err="1"/>
              <a:t>KNOWnNEBs</a:t>
            </a:r>
            <a:r>
              <a:rPr lang="en-GB" dirty="0"/>
              <a:t> has received funding from the European Union’s LIFE21-CET-AUDITS programme under grant agreement no. 101076494.</a:t>
            </a:r>
            <a:endParaRPr lang="de-AT" dirty="0"/>
          </a:p>
        </p:txBody>
      </p:sp>
      <p:sp>
        <p:nvSpPr>
          <p:cNvPr id="13" name="Textfeld 12">
            <a:extLst>
              <a:ext uri="{FF2B5EF4-FFF2-40B4-BE49-F238E27FC236}">
                <a16:creationId xmlns:a16="http://schemas.microsoft.com/office/drawing/2014/main" xmlns="" id="{E45065E2-2D6C-517A-82B0-F6DC8EF8EC73}"/>
              </a:ext>
            </a:extLst>
          </p:cNvPr>
          <p:cNvSpPr txBox="1"/>
          <p:nvPr userDrawn="1"/>
        </p:nvSpPr>
        <p:spPr>
          <a:xfrm>
            <a:off x="6410326" y="5968142"/>
            <a:ext cx="5700712" cy="789599"/>
          </a:xfrm>
          <a:prstGeom prst="rect">
            <a:avLst/>
          </a:prstGeom>
          <a:noFill/>
          <a:ln>
            <a:noFill/>
          </a:ln>
        </p:spPr>
        <p:txBody>
          <a:bodyPr spcFirstLastPara="1" wrap="square" lIns="91425" tIns="45700" rIns="91425" bIns="45700" anchor="t" anchorCtr="0">
            <a:spAutoFit/>
          </a:bodyPr>
          <a:lstStyle>
            <a:defPPr>
              <a:defRPr lang="de-DE"/>
            </a:defPPr>
            <a:lvl1pPr algn="just">
              <a:lnSpc>
                <a:spcPct val="107000"/>
              </a:lnSpc>
              <a:spcBef>
                <a:spcPts val="600"/>
              </a:spcBef>
              <a:spcAft>
                <a:spcPts val="600"/>
              </a:spcAft>
              <a:defRPr sz="1100">
                <a:solidFill>
                  <a:schemeClr val="bg1"/>
                </a:solidFill>
                <a:effectLst/>
                <a:latin typeface="Verdana" panose="020B0604030504040204" pitchFamily="34" charset="0"/>
                <a:ea typeface="Calibri" panose="020F0502020204030204" pitchFamily="34" charset="0"/>
                <a:cs typeface="Open Sans" panose="020B0606030504020204" pitchFamily="34" charset="0"/>
              </a:defRPr>
            </a:lvl1pPr>
          </a:lstStyle>
          <a:p>
            <a:pPr lvl="0"/>
            <a:r>
              <a:rPr lang="en-US" dirty="0"/>
              <a:t>The material presented and views expressed here are the responsibility of the author(s) only. Neither CINEA nor the European Commission is responsible for any use that may be made of the information contained herein.</a:t>
            </a:r>
            <a:endParaRPr lang="de-AT" dirty="0"/>
          </a:p>
        </p:txBody>
      </p:sp>
      <p:cxnSp>
        <p:nvCxnSpPr>
          <p:cNvPr id="15" name="Gerader Verbinder 14">
            <a:extLst>
              <a:ext uri="{FF2B5EF4-FFF2-40B4-BE49-F238E27FC236}">
                <a16:creationId xmlns:a16="http://schemas.microsoft.com/office/drawing/2014/main" xmlns="" id="{4735E0AE-14A8-3BC4-C659-9D2F18070B53}"/>
              </a:ext>
            </a:extLst>
          </p:cNvPr>
          <p:cNvCxnSpPr/>
          <p:nvPr userDrawn="1"/>
        </p:nvCxnSpPr>
        <p:spPr>
          <a:xfrm>
            <a:off x="5629275" y="6038850"/>
            <a:ext cx="0" cy="60007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257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_Slide_2">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xmlns="" id="{4BB7546B-0E18-DD8C-F32F-B63791BBED61}"/>
              </a:ext>
            </a:extLst>
          </p:cNvPr>
          <p:cNvSpPr/>
          <p:nvPr userDrawn="1"/>
        </p:nvSpPr>
        <p:spPr>
          <a:xfrm>
            <a:off x="0" y="0"/>
            <a:ext cx="12192000" cy="686662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29" name="Rechteck 28">
            <a:extLst>
              <a:ext uri="{FF2B5EF4-FFF2-40B4-BE49-F238E27FC236}">
                <a16:creationId xmlns:a16="http://schemas.microsoft.com/office/drawing/2014/main" xmlns="" id="{B16A7E0E-0F00-A86C-FEAC-57B71CB85AAE}"/>
              </a:ext>
            </a:extLst>
          </p:cNvPr>
          <p:cNvSpPr/>
          <p:nvPr userDrawn="1"/>
        </p:nvSpPr>
        <p:spPr>
          <a:xfrm>
            <a:off x="0" y="0"/>
            <a:ext cx="12192000" cy="6866626"/>
          </a:xfrm>
          <a:prstGeom prst="rect">
            <a:avLst/>
          </a:prstGeom>
          <a:solidFill>
            <a:schemeClr val="bg2">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6" name="Rechteck 5">
            <a:extLst>
              <a:ext uri="{FF2B5EF4-FFF2-40B4-BE49-F238E27FC236}">
                <a16:creationId xmlns:a16="http://schemas.microsoft.com/office/drawing/2014/main" xmlns="" id="{7FE52E63-B20E-6411-6A7C-DE456F76ED2C}"/>
              </a:ext>
            </a:extLst>
          </p:cNvPr>
          <p:cNvSpPr/>
          <p:nvPr userDrawn="1"/>
        </p:nvSpPr>
        <p:spPr>
          <a:xfrm>
            <a:off x="0" y="0"/>
            <a:ext cx="12192000" cy="1389243"/>
          </a:xfrm>
          <a:prstGeom prst="rect">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4" name="Grafik 3">
            <a:extLst>
              <a:ext uri="{FF2B5EF4-FFF2-40B4-BE49-F238E27FC236}">
                <a16:creationId xmlns:a16="http://schemas.microsoft.com/office/drawing/2014/main" xmlns="" id="{1123462A-B8F3-25E5-443E-46A6CF69BC0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232515" y="353898"/>
            <a:ext cx="2184805" cy="642589"/>
          </a:xfrm>
          <a:prstGeom prst="rect">
            <a:avLst/>
          </a:prstGeom>
        </p:spPr>
      </p:pic>
      <p:sp>
        <p:nvSpPr>
          <p:cNvPr id="2" name="Titel 1">
            <a:extLst>
              <a:ext uri="{FF2B5EF4-FFF2-40B4-BE49-F238E27FC236}">
                <a16:creationId xmlns:a16="http://schemas.microsoft.com/office/drawing/2014/main" xmlns="" id="{86381579-4302-31CE-F584-7A4FDE5253D0}"/>
              </a:ext>
            </a:extLst>
          </p:cNvPr>
          <p:cNvSpPr>
            <a:spLocks noGrp="1"/>
          </p:cNvSpPr>
          <p:nvPr>
            <p:ph type="ctrTitle"/>
          </p:nvPr>
        </p:nvSpPr>
        <p:spPr>
          <a:xfrm>
            <a:off x="232515" y="1452382"/>
            <a:ext cx="10278810" cy="2538413"/>
          </a:xfrm>
        </p:spPr>
        <p:txBody>
          <a:bodyPr anchor="b">
            <a:normAutofit/>
          </a:bodyPr>
          <a:lstStyle>
            <a:lvl1pPr algn="l">
              <a:defRPr sz="4000" b="1">
                <a:solidFill>
                  <a:schemeClr val="accent1"/>
                </a:solidFill>
                <a:latin typeface="Verdana" panose="020B0604030504040204" pitchFamily="34" charset="0"/>
                <a:ea typeface="Verdana" panose="020B0604030504040204" pitchFamily="34" charset="0"/>
              </a:defRPr>
            </a:lvl1pPr>
          </a:lstStyle>
          <a:p>
            <a:endParaRPr lang="de-AT" dirty="0"/>
          </a:p>
        </p:txBody>
      </p:sp>
      <p:sp>
        <p:nvSpPr>
          <p:cNvPr id="3" name="Untertitel 2">
            <a:extLst>
              <a:ext uri="{FF2B5EF4-FFF2-40B4-BE49-F238E27FC236}">
                <a16:creationId xmlns:a16="http://schemas.microsoft.com/office/drawing/2014/main" xmlns="" id="{C6E0E9F6-D077-375F-DD09-4105285DF707}"/>
              </a:ext>
            </a:extLst>
          </p:cNvPr>
          <p:cNvSpPr>
            <a:spLocks noGrp="1"/>
          </p:cNvSpPr>
          <p:nvPr>
            <p:ph type="subTitle" idx="1"/>
          </p:nvPr>
        </p:nvSpPr>
        <p:spPr>
          <a:xfrm>
            <a:off x="232515" y="4644845"/>
            <a:ext cx="10278810" cy="1633537"/>
          </a:xfrm>
        </p:spPr>
        <p:txBody>
          <a:bodyPr>
            <a:noAutofit/>
          </a:bodyPr>
          <a:lstStyle>
            <a:lvl1pPr marL="0" indent="0" algn="l">
              <a:buNone/>
              <a:defRPr sz="2000">
                <a:solidFill>
                  <a:schemeClr val="tx1"/>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cxnSp>
        <p:nvCxnSpPr>
          <p:cNvPr id="19" name="Gerader Verbinder 18">
            <a:extLst>
              <a:ext uri="{FF2B5EF4-FFF2-40B4-BE49-F238E27FC236}">
                <a16:creationId xmlns:a16="http://schemas.microsoft.com/office/drawing/2014/main" xmlns="" id="{42F09161-7112-A071-C9EA-9586933FDC3F}"/>
              </a:ext>
            </a:extLst>
          </p:cNvPr>
          <p:cNvCxnSpPr>
            <a:cxnSpLocks/>
          </p:cNvCxnSpPr>
          <p:nvPr userDrawn="1"/>
        </p:nvCxnSpPr>
        <p:spPr>
          <a:xfrm>
            <a:off x="232515" y="4309882"/>
            <a:ext cx="1027881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oogle Shape;18;p20">
            <a:extLst>
              <a:ext uri="{FF2B5EF4-FFF2-40B4-BE49-F238E27FC236}">
                <a16:creationId xmlns:a16="http://schemas.microsoft.com/office/drawing/2014/main" xmlns="" id="{15804363-C86F-AC2D-C9CD-74C58FB44774}"/>
              </a:ext>
            </a:extLst>
          </p:cNvPr>
          <p:cNvPicPr/>
          <p:nvPr userDrawn="1"/>
        </p:nvPicPr>
        <p:blipFill>
          <a:blip r:embed="rId5" cstate="print">
            <a:extLst>
              <a:ext uri="{28A0092B-C50C-407E-A947-70E740481C1C}">
                <a14:useLocalDpi xmlns:a14="http://schemas.microsoft.com/office/drawing/2010/main" val="0"/>
              </a:ext>
            </a:extLst>
          </a:blip>
          <a:srcRect/>
          <a:stretch/>
        </p:blipFill>
        <p:spPr>
          <a:xfrm>
            <a:off x="7334160" y="397647"/>
            <a:ext cx="662380" cy="490220"/>
          </a:xfrm>
          <a:prstGeom prst="rect">
            <a:avLst/>
          </a:prstGeom>
          <a:noFill/>
          <a:ln>
            <a:noFill/>
          </a:ln>
        </p:spPr>
      </p:pic>
      <p:sp>
        <p:nvSpPr>
          <p:cNvPr id="8" name="Google Shape;19;p20">
            <a:extLst>
              <a:ext uri="{FF2B5EF4-FFF2-40B4-BE49-F238E27FC236}">
                <a16:creationId xmlns:a16="http://schemas.microsoft.com/office/drawing/2014/main" xmlns="" id="{95AE43D4-49AB-994F-090D-50F34FED2312}"/>
              </a:ext>
            </a:extLst>
          </p:cNvPr>
          <p:cNvSpPr txBox="1"/>
          <p:nvPr userDrawn="1"/>
        </p:nvSpPr>
        <p:spPr>
          <a:xfrm>
            <a:off x="8174620" y="280394"/>
            <a:ext cx="3784865" cy="789599"/>
          </a:xfrm>
          <a:prstGeom prst="rect">
            <a:avLst/>
          </a:prstGeom>
          <a:noFill/>
          <a:ln>
            <a:noFill/>
          </a:ln>
        </p:spPr>
        <p:txBody>
          <a:bodyPr spcFirstLastPara="1" wrap="square" lIns="91425" tIns="45700" rIns="91425" bIns="45700" anchor="t" anchorCtr="0">
            <a:spAutoFit/>
          </a:bodyPr>
          <a:lstStyle>
            <a:defPPr>
              <a:defRPr lang="de-DE"/>
            </a:defPPr>
            <a:lvl1pPr lvl="0" algn="just">
              <a:lnSpc>
                <a:spcPct val="107000"/>
              </a:lnSpc>
              <a:spcBef>
                <a:spcPts val="600"/>
              </a:spcBef>
              <a:spcAft>
                <a:spcPts val="600"/>
              </a:spcAft>
              <a:defRPr sz="1100">
                <a:solidFill>
                  <a:schemeClr val="bg1"/>
                </a:solidFill>
                <a:effectLst/>
                <a:latin typeface="Verdana" panose="020B0604030504040204" pitchFamily="34" charset="0"/>
                <a:ea typeface="Calibri" panose="020F0502020204030204" pitchFamily="34" charset="0"/>
                <a:cs typeface="Open Sans" panose="020B0606030504020204" pitchFamily="34" charset="0"/>
              </a:defRPr>
            </a:lvl1pPr>
          </a:lstStyle>
          <a:p>
            <a:pPr lvl="0"/>
            <a:r>
              <a:rPr lang="en-GB" dirty="0" err="1">
                <a:solidFill>
                  <a:schemeClr val="tx1"/>
                </a:solidFill>
              </a:rPr>
              <a:t>KNOWnNEBs</a:t>
            </a:r>
            <a:r>
              <a:rPr lang="en-GB" dirty="0">
                <a:solidFill>
                  <a:schemeClr val="tx1"/>
                </a:solidFill>
              </a:rPr>
              <a:t> has received funding from the European Union’s LIFE21-CET-AUDITS programme under grant agreement no. 101076494.</a:t>
            </a:r>
            <a:endParaRPr lang="de-AT" dirty="0">
              <a:solidFill>
                <a:schemeClr val="tx1"/>
              </a:solidFill>
            </a:endParaRPr>
          </a:p>
        </p:txBody>
      </p:sp>
    </p:spTree>
    <p:extLst>
      <p:ext uri="{BB962C8B-B14F-4D97-AF65-F5344CB8AC3E}">
        <p14:creationId xmlns:p14="http://schemas.microsoft.com/office/powerpoint/2010/main" val="286438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_Slide_3">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xmlns="" id="{5B4180EC-E04B-E94F-7DEF-E392B2DF5E0C}"/>
              </a:ext>
            </a:extLst>
          </p:cNvPr>
          <p:cNvSpPr/>
          <p:nvPr userDrawn="1"/>
        </p:nvSpPr>
        <p:spPr>
          <a:xfrm>
            <a:off x="0" y="0"/>
            <a:ext cx="12192000" cy="6866626"/>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29" name="Rechteck 28">
            <a:extLst>
              <a:ext uri="{FF2B5EF4-FFF2-40B4-BE49-F238E27FC236}">
                <a16:creationId xmlns:a16="http://schemas.microsoft.com/office/drawing/2014/main" xmlns="" id="{B16A7E0E-0F00-A86C-FEAC-57B71CB85AAE}"/>
              </a:ext>
            </a:extLst>
          </p:cNvPr>
          <p:cNvSpPr/>
          <p:nvPr userDrawn="1"/>
        </p:nvSpPr>
        <p:spPr>
          <a:xfrm>
            <a:off x="0" y="0"/>
            <a:ext cx="12192000" cy="6866626"/>
          </a:xfrm>
          <a:prstGeom prst="rect">
            <a:avLst/>
          </a:prstGeom>
          <a:solidFill>
            <a:schemeClr val="bg2">
              <a:lumMod val="9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dirty="0">
              <a:solidFill>
                <a:schemeClr val="accent1"/>
              </a:solidFill>
            </a:endParaRPr>
          </a:p>
        </p:txBody>
      </p:sp>
      <p:sp>
        <p:nvSpPr>
          <p:cNvPr id="6" name="Rechteck 5">
            <a:extLst>
              <a:ext uri="{FF2B5EF4-FFF2-40B4-BE49-F238E27FC236}">
                <a16:creationId xmlns:a16="http://schemas.microsoft.com/office/drawing/2014/main" xmlns="" id="{7FE52E63-B20E-6411-6A7C-DE456F76ED2C}"/>
              </a:ext>
            </a:extLst>
          </p:cNvPr>
          <p:cNvSpPr/>
          <p:nvPr userDrawn="1"/>
        </p:nvSpPr>
        <p:spPr>
          <a:xfrm>
            <a:off x="0" y="0"/>
            <a:ext cx="12192000" cy="1389243"/>
          </a:xfrm>
          <a:prstGeom prst="rect">
            <a:avLst/>
          </a:prstGeom>
          <a:solidFill>
            <a:schemeClr val="bg1">
              <a:alpha val="4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4" name="Grafik 3">
            <a:extLst>
              <a:ext uri="{FF2B5EF4-FFF2-40B4-BE49-F238E27FC236}">
                <a16:creationId xmlns:a16="http://schemas.microsoft.com/office/drawing/2014/main" xmlns="" id="{1123462A-B8F3-25E5-443E-46A6CF69BC0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232515" y="353898"/>
            <a:ext cx="2184805" cy="642589"/>
          </a:xfrm>
          <a:prstGeom prst="rect">
            <a:avLst/>
          </a:prstGeom>
        </p:spPr>
      </p:pic>
      <p:sp>
        <p:nvSpPr>
          <p:cNvPr id="2" name="Titel 1">
            <a:extLst>
              <a:ext uri="{FF2B5EF4-FFF2-40B4-BE49-F238E27FC236}">
                <a16:creationId xmlns:a16="http://schemas.microsoft.com/office/drawing/2014/main" xmlns="" id="{86381579-4302-31CE-F584-7A4FDE5253D0}"/>
              </a:ext>
            </a:extLst>
          </p:cNvPr>
          <p:cNvSpPr>
            <a:spLocks noGrp="1"/>
          </p:cNvSpPr>
          <p:nvPr>
            <p:ph type="ctrTitle"/>
          </p:nvPr>
        </p:nvSpPr>
        <p:spPr>
          <a:xfrm>
            <a:off x="232515" y="1452382"/>
            <a:ext cx="10278810" cy="2538413"/>
          </a:xfrm>
        </p:spPr>
        <p:txBody>
          <a:bodyPr anchor="b">
            <a:normAutofit/>
          </a:bodyPr>
          <a:lstStyle>
            <a:lvl1pPr algn="l">
              <a:defRPr sz="4000" b="1">
                <a:solidFill>
                  <a:schemeClr val="accent1"/>
                </a:solidFill>
                <a:latin typeface="Verdana" panose="020B0604030504040204" pitchFamily="34" charset="0"/>
                <a:ea typeface="Verdana" panose="020B0604030504040204" pitchFamily="34" charset="0"/>
              </a:defRPr>
            </a:lvl1pPr>
          </a:lstStyle>
          <a:p>
            <a:endParaRPr lang="de-AT" dirty="0"/>
          </a:p>
        </p:txBody>
      </p:sp>
      <p:sp>
        <p:nvSpPr>
          <p:cNvPr id="3" name="Untertitel 2">
            <a:extLst>
              <a:ext uri="{FF2B5EF4-FFF2-40B4-BE49-F238E27FC236}">
                <a16:creationId xmlns:a16="http://schemas.microsoft.com/office/drawing/2014/main" xmlns="" id="{C6E0E9F6-D077-375F-DD09-4105285DF707}"/>
              </a:ext>
            </a:extLst>
          </p:cNvPr>
          <p:cNvSpPr>
            <a:spLocks noGrp="1"/>
          </p:cNvSpPr>
          <p:nvPr>
            <p:ph type="subTitle" idx="1"/>
          </p:nvPr>
        </p:nvSpPr>
        <p:spPr>
          <a:xfrm>
            <a:off x="232515" y="4644845"/>
            <a:ext cx="10278810" cy="1633537"/>
          </a:xfrm>
        </p:spPr>
        <p:txBody>
          <a:bodyPr>
            <a:noAutofit/>
          </a:bodyPr>
          <a:lstStyle>
            <a:lvl1pPr marL="0" indent="0" algn="l">
              <a:buNone/>
              <a:defRPr sz="2000">
                <a:solidFill>
                  <a:schemeClr val="tx1"/>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de-DE" dirty="0"/>
          </a:p>
        </p:txBody>
      </p:sp>
      <p:cxnSp>
        <p:nvCxnSpPr>
          <p:cNvPr id="19" name="Gerader Verbinder 18">
            <a:extLst>
              <a:ext uri="{FF2B5EF4-FFF2-40B4-BE49-F238E27FC236}">
                <a16:creationId xmlns:a16="http://schemas.microsoft.com/office/drawing/2014/main" xmlns="" id="{42F09161-7112-A071-C9EA-9586933FDC3F}"/>
              </a:ext>
            </a:extLst>
          </p:cNvPr>
          <p:cNvCxnSpPr>
            <a:cxnSpLocks/>
          </p:cNvCxnSpPr>
          <p:nvPr userDrawn="1"/>
        </p:nvCxnSpPr>
        <p:spPr>
          <a:xfrm>
            <a:off x="232515" y="4309882"/>
            <a:ext cx="1027881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oogle Shape;18;p20">
            <a:extLst>
              <a:ext uri="{FF2B5EF4-FFF2-40B4-BE49-F238E27FC236}">
                <a16:creationId xmlns:a16="http://schemas.microsoft.com/office/drawing/2014/main" xmlns="" id="{15804363-C86F-AC2D-C9CD-74C58FB44774}"/>
              </a:ext>
            </a:extLst>
          </p:cNvPr>
          <p:cNvPicPr/>
          <p:nvPr userDrawn="1"/>
        </p:nvPicPr>
        <p:blipFill>
          <a:blip r:embed="rId5" cstate="print">
            <a:extLst>
              <a:ext uri="{28A0092B-C50C-407E-A947-70E740481C1C}">
                <a14:useLocalDpi xmlns:a14="http://schemas.microsoft.com/office/drawing/2010/main" val="0"/>
              </a:ext>
            </a:extLst>
          </a:blip>
          <a:srcRect/>
          <a:stretch/>
        </p:blipFill>
        <p:spPr>
          <a:xfrm>
            <a:off x="7334160" y="397647"/>
            <a:ext cx="662380" cy="490220"/>
          </a:xfrm>
          <a:prstGeom prst="rect">
            <a:avLst/>
          </a:prstGeom>
          <a:noFill/>
          <a:ln>
            <a:noFill/>
          </a:ln>
        </p:spPr>
      </p:pic>
      <p:sp>
        <p:nvSpPr>
          <p:cNvPr id="8" name="Google Shape;19;p20">
            <a:extLst>
              <a:ext uri="{FF2B5EF4-FFF2-40B4-BE49-F238E27FC236}">
                <a16:creationId xmlns:a16="http://schemas.microsoft.com/office/drawing/2014/main" xmlns="" id="{95AE43D4-49AB-994F-090D-50F34FED2312}"/>
              </a:ext>
            </a:extLst>
          </p:cNvPr>
          <p:cNvSpPr txBox="1"/>
          <p:nvPr userDrawn="1"/>
        </p:nvSpPr>
        <p:spPr>
          <a:xfrm>
            <a:off x="8174620" y="280394"/>
            <a:ext cx="3784865" cy="789599"/>
          </a:xfrm>
          <a:prstGeom prst="rect">
            <a:avLst/>
          </a:prstGeom>
          <a:noFill/>
          <a:ln>
            <a:noFill/>
          </a:ln>
        </p:spPr>
        <p:txBody>
          <a:bodyPr spcFirstLastPara="1" wrap="square" lIns="91425" tIns="45700" rIns="91425" bIns="45700" anchor="t" anchorCtr="0">
            <a:spAutoFit/>
          </a:bodyPr>
          <a:lstStyle>
            <a:defPPr>
              <a:defRPr lang="de-DE"/>
            </a:defPPr>
            <a:lvl1pPr lvl="0" algn="just">
              <a:lnSpc>
                <a:spcPct val="107000"/>
              </a:lnSpc>
              <a:spcBef>
                <a:spcPts val="600"/>
              </a:spcBef>
              <a:spcAft>
                <a:spcPts val="600"/>
              </a:spcAft>
              <a:defRPr sz="1100">
                <a:solidFill>
                  <a:schemeClr val="bg1"/>
                </a:solidFill>
                <a:effectLst/>
                <a:latin typeface="Verdana" panose="020B0604030504040204" pitchFamily="34" charset="0"/>
                <a:ea typeface="Calibri" panose="020F0502020204030204" pitchFamily="34" charset="0"/>
                <a:cs typeface="Open Sans" panose="020B0606030504020204" pitchFamily="34" charset="0"/>
              </a:defRPr>
            </a:lvl1pPr>
          </a:lstStyle>
          <a:p>
            <a:pPr lvl="0"/>
            <a:r>
              <a:rPr lang="en-GB" dirty="0" err="1">
                <a:solidFill>
                  <a:schemeClr val="tx1"/>
                </a:solidFill>
              </a:rPr>
              <a:t>KNOWnNEBs</a:t>
            </a:r>
            <a:r>
              <a:rPr lang="en-GB" dirty="0">
                <a:solidFill>
                  <a:schemeClr val="tx1"/>
                </a:solidFill>
              </a:rPr>
              <a:t> has received funding from the European Union’s LIFE21-CET-AUDITS programme under grant agreement no. 101076494.</a:t>
            </a:r>
            <a:endParaRPr lang="de-AT" dirty="0">
              <a:solidFill>
                <a:schemeClr val="tx1"/>
              </a:solidFill>
            </a:endParaRPr>
          </a:p>
        </p:txBody>
      </p:sp>
    </p:spTree>
    <p:extLst>
      <p:ext uri="{BB962C8B-B14F-4D97-AF65-F5344CB8AC3E}">
        <p14:creationId xmlns:p14="http://schemas.microsoft.com/office/powerpoint/2010/main" val="242104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_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5D9D495-E3D7-9D5F-1377-71CFE0CB2A8C}"/>
              </a:ext>
            </a:extLst>
          </p:cNvPr>
          <p:cNvSpPr>
            <a:spLocks noGrp="1"/>
          </p:cNvSpPr>
          <p:nvPr>
            <p:ph type="title"/>
          </p:nvPr>
        </p:nvSpPr>
        <p:spPr/>
        <p:txBody>
          <a:bodyPr/>
          <a:lstStyle/>
          <a:p>
            <a:r>
              <a:rPr lang="de-DE" dirty="0"/>
              <a:t>Mastertitelformat bearbeiten</a:t>
            </a:r>
            <a:endParaRPr lang="de-AT" dirty="0"/>
          </a:p>
        </p:txBody>
      </p:sp>
      <p:sp>
        <p:nvSpPr>
          <p:cNvPr id="3" name="Inhaltsplatzhalter 2">
            <a:extLst>
              <a:ext uri="{FF2B5EF4-FFF2-40B4-BE49-F238E27FC236}">
                <a16:creationId xmlns:a16="http://schemas.microsoft.com/office/drawing/2014/main" xmlns="" id="{D7E9B821-E313-2AF4-5487-F5A78666707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xmlns="" id="{014636A7-53B7-29B7-B384-E41372599D80}"/>
              </a:ext>
            </a:extLst>
          </p:cNvPr>
          <p:cNvSpPr>
            <a:spLocks noGrp="1"/>
          </p:cNvSpPr>
          <p:nvPr>
            <p:ph type="dt" sz="half" idx="10"/>
          </p:nvPr>
        </p:nvSpPr>
        <p:spPr/>
        <p:txBody>
          <a:bodyPr/>
          <a:lstStyle/>
          <a:p>
            <a:fld id="{E19DDAA4-AC4C-4D90-92C8-4A7FF02C4B87}" type="datetimeFigureOut">
              <a:rPr lang="de-AT" smtClean="0"/>
              <a:t>15.04.2025</a:t>
            </a:fld>
            <a:endParaRPr lang="de-AT"/>
          </a:p>
        </p:txBody>
      </p:sp>
      <p:sp>
        <p:nvSpPr>
          <p:cNvPr id="5" name="Fußzeilenplatzhalter 4">
            <a:extLst>
              <a:ext uri="{FF2B5EF4-FFF2-40B4-BE49-F238E27FC236}">
                <a16:creationId xmlns:a16="http://schemas.microsoft.com/office/drawing/2014/main" xmlns="" id="{9E362C48-4FEA-5088-4FC3-E080B92C404D}"/>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xmlns="" id="{2FDD61EA-D5FF-C6DC-095A-A7EA6BF76F35}"/>
              </a:ext>
            </a:extLst>
          </p:cNvPr>
          <p:cNvSpPr>
            <a:spLocks noGrp="1"/>
          </p:cNvSpPr>
          <p:nvPr>
            <p:ph type="sldNum" sz="quarter" idx="12"/>
          </p:nvPr>
        </p:nvSpPr>
        <p:spPr/>
        <p:txBody>
          <a:bodyPr/>
          <a:lstStyle/>
          <a:p>
            <a:fld id="{C474770E-193D-4931-BB0D-02C9501FDD8E}" type="slidenum">
              <a:rPr lang="de-AT" smtClean="0"/>
              <a:t>‹#›</a:t>
            </a:fld>
            <a:endParaRPr lang="de-AT"/>
          </a:p>
        </p:txBody>
      </p:sp>
    </p:spTree>
    <p:extLst>
      <p:ext uri="{BB962C8B-B14F-4D97-AF65-F5344CB8AC3E}">
        <p14:creationId xmlns:p14="http://schemas.microsoft.com/office/powerpoint/2010/main" val="1684642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_Contnet_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5D9D495-E3D7-9D5F-1377-71CFE0CB2A8C}"/>
              </a:ext>
            </a:extLst>
          </p:cNvPr>
          <p:cNvSpPr>
            <a:spLocks noGrp="1"/>
          </p:cNvSpPr>
          <p:nvPr>
            <p:ph type="title"/>
          </p:nvPr>
        </p:nvSpPr>
        <p:spPr>
          <a:xfrm>
            <a:off x="323850" y="180183"/>
            <a:ext cx="11544300" cy="825499"/>
          </a:xfrm>
        </p:spPr>
        <p:txBody>
          <a:bodyPr/>
          <a:lstStyle>
            <a:lvl1pPr>
              <a:defRPr b="1">
                <a:solidFill>
                  <a:schemeClr val="accent1"/>
                </a:solidFill>
              </a:defRPr>
            </a:lvl1pPr>
          </a:lstStyle>
          <a:p>
            <a:r>
              <a:rPr lang="de-DE" dirty="0"/>
              <a:t>Mastertitelformat bearbeiten</a:t>
            </a:r>
            <a:endParaRPr lang="de-AT" dirty="0"/>
          </a:p>
        </p:txBody>
      </p:sp>
      <p:sp>
        <p:nvSpPr>
          <p:cNvPr id="3" name="Inhaltsplatzhalter 2">
            <a:extLst>
              <a:ext uri="{FF2B5EF4-FFF2-40B4-BE49-F238E27FC236}">
                <a16:creationId xmlns:a16="http://schemas.microsoft.com/office/drawing/2014/main" xmlns="" id="{D7E9B821-E313-2AF4-5487-F5A78666707D}"/>
              </a:ext>
            </a:extLst>
          </p:cNvPr>
          <p:cNvSpPr>
            <a:spLocks noGrp="1"/>
          </p:cNvSpPr>
          <p:nvPr>
            <p:ph idx="1"/>
          </p:nvPr>
        </p:nvSpPr>
        <p:spPr>
          <a:xfrm>
            <a:off x="323850" y="1361284"/>
            <a:ext cx="5600700" cy="481568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xmlns="" id="{014636A7-53B7-29B7-B384-E41372599D80}"/>
              </a:ext>
            </a:extLst>
          </p:cNvPr>
          <p:cNvSpPr>
            <a:spLocks noGrp="1"/>
          </p:cNvSpPr>
          <p:nvPr>
            <p:ph type="dt" sz="half" idx="10"/>
          </p:nvPr>
        </p:nvSpPr>
        <p:spPr/>
        <p:txBody>
          <a:bodyPr/>
          <a:lstStyle/>
          <a:p>
            <a:fld id="{E19DDAA4-AC4C-4D90-92C8-4A7FF02C4B87}" type="datetimeFigureOut">
              <a:rPr lang="de-AT" smtClean="0"/>
              <a:t>15.04.2025</a:t>
            </a:fld>
            <a:endParaRPr lang="de-AT"/>
          </a:p>
        </p:txBody>
      </p:sp>
      <p:sp>
        <p:nvSpPr>
          <p:cNvPr id="5" name="Fußzeilenplatzhalter 4">
            <a:extLst>
              <a:ext uri="{FF2B5EF4-FFF2-40B4-BE49-F238E27FC236}">
                <a16:creationId xmlns:a16="http://schemas.microsoft.com/office/drawing/2014/main" xmlns="" id="{9E362C48-4FEA-5088-4FC3-E080B92C404D}"/>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xmlns="" id="{2FDD61EA-D5FF-C6DC-095A-A7EA6BF76F35}"/>
              </a:ext>
            </a:extLst>
          </p:cNvPr>
          <p:cNvSpPr>
            <a:spLocks noGrp="1"/>
          </p:cNvSpPr>
          <p:nvPr>
            <p:ph type="sldNum" sz="quarter" idx="12"/>
          </p:nvPr>
        </p:nvSpPr>
        <p:spPr/>
        <p:txBody>
          <a:bodyPr/>
          <a:lstStyle/>
          <a:p>
            <a:fld id="{C474770E-193D-4931-BB0D-02C9501FDD8E}" type="slidenum">
              <a:rPr lang="de-AT" smtClean="0"/>
              <a:t>‹#›</a:t>
            </a:fld>
            <a:endParaRPr lang="de-AT"/>
          </a:p>
        </p:txBody>
      </p:sp>
      <p:sp>
        <p:nvSpPr>
          <p:cNvPr id="8" name="Inhaltsplatzhalter 2">
            <a:extLst>
              <a:ext uri="{FF2B5EF4-FFF2-40B4-BE49-F238E27FC236}">
                <a16:creationId xmlns:a16="http://schemas.microsoft.com/office/drawing/2014/main" xmlns="" id="{6BF89646-00A8-9857-3D7F-96BAC28D180E}"/>
              </a:ext>
            </a:extLst>
          </p:cNvPr>
          <p:cNvSpPr>
            <a:spLocks noGrp="1"/>
          </p:cNvSpPr>
          <p:nvPr>
            <p:ph idx="13"/>
          </p:nvPr>
        </p:nvSpPr>
        <p:spPr>
          <a:xfrm>
            <a:off x="6267450" y="1361284"/>
            <a:ext cx="5600700" cy="481568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3035130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ly_Logo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474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_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674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Slide_Photo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5D9D495-E3D7-9D5F-1377-71CFE0CB2A8C}"/>
              </a:ext>
            </a:extLst>
          </p:cNvPr>
          <p:cNvSpPr>
            <a:spLocks noGrp="1"/>
          </p:cNvSpPr>
          <p:nvPr>
            <p:ph type="title"/>
          </p:nvPr>
        </p:nvSpPr>
        <p:spPr>
          <a:xfrm>
            <a:off x="4922378" y="180183"/>
            <a:ext cx="6945772" cy="825499"/>
          </a:xfrm>
        </p:spPr>
        <p:txBody>
          <a:bodyPr>
            <a:normAutofit/>
          </a:bodyPr>
          <a:lstStyle>
            <a:lvl1pPr>
              <a:defRPr sz="2400" b="1"/>
            </a:lvl1pPr>
          </a:lstStyle>
          <a:p>
            <a:r>
              <a:rPr lang="de-DE" dirty="0"/>
              <a:t>Mastertitelformat bearbeiten</a:t>
            </a:r>
            <a:endParaRPr lang="de-AT" dirty="0"/>
          </a:p>
        </p:txBody>
      </p:sp>
      <p:sp>
        <p:nvSpPr>
          <p:cNvPr id="9" name="Textplatzhalter 8">
            <a:extLst>
              <a:ext uri="{FF2B5EF4-FFF2-40B4-BE49-F238E27FC236}">
                <a16:creationId xmlns:a16="http://schemas.microsoft.com/office/drawing/2014/main" xmlns="" id="{38ECDCFC-9E75-D625-1440-F013C62DF1F5}"/>
              </a:ext>
            </a:extLst>
          </p:cNvPr>
          <p:cNvSpPr>
            <a:spLocks noGrp="1"/>
          </p:cNvSpPr>
          <p:nvPr>
            <p:ph type="body" sz="quarter" idx="14"/>
          </p:nvPr>
        </p:nvSpPr>
        <p:spPr>
          <a:xfrm>
            <a:off x="4922838" y="1264778"/>
            <a:ext cx="6945312" cy="4871102"/>
          </a:xfrm>
        </p:spPr>
        <p:txBody>
          <a:bodyPr>
            <a:normAutofit/>
          </a:bodyPr>
          <a:lstStyle>
            <a:lvl1pPr>
              <a:defRPr sz="1600">
                <a:solidFill>
                  <a:schemeClr val="tx2"/>
                </a:solidFill>
              </a:defRPr>
            </a:lvl1pPr>
            <a:lvl2pPr>
              <a:defRPr sz="1600">
                <a:solidFill>
                  <a:schemeClr val="tx2"/>
                </a:solidFill>
              </a:defRPr>
            </a:lvl2pPr>
            <a:lvl3pPr>
              <a:defRPr sz="1600">
                <a:solidFill>
                  <a:schemeClr val="tx2"/>
                </a:solidFill>
              </a:defRPr>
            </a:lvl3pPr>
            <a:lvl4pPr>
              <a:defRPr sz="1600">
                <a:solidFill>
                  <a:schemeClr val="bg2"/>
                </a:solidFill>
              </a:defRPr>
            </a:lvl4pPr>
            <a:lvl5pPr>
              <a:defRPr sz="1600">
                <a:solidFill>
                  <a:schemeClr val="bg2"/>
                </a:solidFill>
              </a:defRPr>
            </a:lvl5pPr>
          </a:lstStyle>
          <a:p>
            <a:pPr lvl="0"/>
            <a:r>
              <a:rPr lang="de-DE" dirty="0"/>
              <a:t>Mastertextformat bearbeiten</a:t>
            </a:r>
          </a:p>
          <a:p>
            <a:pPr lvl="1"/>
            <a:r>
              <a:rPr lang="de-DE" dirty="0"/>
              <a:t>Zweite Ebene</a:t>
            </a:r>
          </a:p>
          <a:p>
            <a:pPr lvl="2"/>
            <a:r>
              <a:rPr lang="de-DE" dirty="0"/>
              <a:t>Dritte Ebene</a:t>
            </a:r>
          </a:p>
        </p:txBody>
      </p:sp>
      <p:sp>
        <p:nvSpPr>
          <p:cNvPr id="17" name="Bildplatzhalter 16">
            <a:extLst>
              <a:ext uri="{FF2B5EF4-FFF2-40B4-BE49-F238E27FC236}">
                <a16:creationId xmlns:a16="http://schemas.microsoft.com/office/drawing/2014/main" xmlns="" id="{92BE0115-4069-B443-07FE-C158F50C54FD}"/>
              </a:ext>
            </a:extLst>
          </p:cNvPr>
          <p:cNvSpPr>
            <a:spLocks noGrp="1"/>
          </p:cNvSpPr>
          <p:nvPr>
            <p:ph type="pic" sz="quarter" idx="16"/>
          </p:nvPr>
        </p:nvSpPr>
        <p:spPr>
          <a:xfrm>
            <a:off x="323850" y="180975"/>
            <a:ext cx="4111417" cy="5954905"/>
          </a:xfrm>
          <a:solidFill>
            <a:schemeClr val="bg2">
              <a:lumMod val="95000"/>
            </a:schemeClr>
          </a:solidFill>
        </p:spPr>
        <p:txBody>
          <a:bodyPr wrap="square"/>
          <a:lstStyle>
            <a:lvl1pPr marL="0" indent="0">
              <a:buNone/>
              <a:defRPr>
                <a:noFill/>
              </a:defRPr>
            </a:lvl1pPr>
          </a:lstStyle>
          <a:p>
            <a:endParaRPr lang="de-AT" dirty="0"/>
          </a:p>
        </p:txBody>
      </p:sp>
      <p:sp>
        <p:nvSpPr>
          <p:cNvPr id="8" name="Datumsplatzhalter 7">
            <a:extLst>
              <a:ext uri="{FF2B5EF4-FFF2-40B4-BE49-F238E27FC236}">
                <a16:creationId xmlns:a16="http://schemas.microsoft.com/office/drawing/2014/main" xmlns="" id="{BAE76F02-561A-D3C4-B1F2-B80893C4A80B}"/>
              </a:ext>
            </a:extLst>
          </p:cNvPr>
          <p:cNvSpPr>
            <a:spLocks noGrp="1"/>
          </p:cNvSpPr>
          <p:nvPr>
            <p:ph type="dt" sz="half" idx="17"/>
          </p:nvPr>
        </p:nvSpPr>
        <p:spPr/>
        <p:txBody>
          <a:bodyPr/>
          <a:lstStyle/>
          <a:p>
            <a:fld id="{E19DDAA4-AC4C-4D90-92C8-4A7FF02C4B87}" type="datetimeFigureOut">
              <a:rPr lang="de-AT" smtClean="0"/>
              <a:pPr/>
              <a:t>15.04.2025</a:t>
            </a:fld>
            <a:r>
              <a:rPr lang="de-AT"/>
              <a:t>   |</a:t>
            </a:r>
            <a:endParaRPr lang="de-AT" dirty="0"/>
          </a:p>
        </p:txBody>
      </p:sp>
      <p:sp>
        <p:nvSpPr>
          <p:cNvPr id="11" name="Fußzeilenplatzhalter 10">
            <a:extLst>
              <a:ext uri="{FF2B5EF4-FFF2-40B4-BE49-F238E27FC236}">
                <a16:creationId xmlns:a16="http://schemas.microsoft.com/office/drawing/2014/main" xmlns="" id="{6F26494E-1CD4-DA08-FD97-DC4923EF1816}"/>
              </a:ext>
            </a:extLst>
          </p:cNvPr>
          <p:cNvSpPr>
            <a:spLocks noGrp="1"/>
          </p:cNvSpPr>
          <p:nvPr>
            <p:ph type="ftr" sz="quarter" idx="18"/>
          </p:nvPr>
        </p:nvSpPr>
        <p:spPr/>
        <p:txBody>
          <a:bodyPr/>
          <a:lstStyle/>
          <a:p>
            <a:endParaRPr lang="de-AT" dirty="0"/>
          </a:p>
        </p:txBody>
      </p:sp>
      <p:sp>
        <p:nvSpPr>
          <p:cNvPr id="12" name="Foliennummernplatzhalter 11">
            <a:extLst>
              <a:ext uri="{FF2B5EF4-FFF2-40B4-BE49-F238E27FC236}">
                <a16:creationId xmlns:a16="http://schemas.microsoft.com/office/drawing/2014/main" xmlns="" id="{73070A9E-8149-13D0-6698-D66F4977E8DB}"/>
              </a:ext>
            </a:extLst>
          </p:cNvPr>
          <p:cNvSpPr>
            <a:spLocks noGrp="1"/>
          </p:cNvSpPr>
          <p:nvPr>
            <p:ph type="sldNum" sz="quarter" idx="19"/>
          </p:nvPr>
        </p:nvSpPr>
        <p:spPr/>
        <p:txBody>
          <a:bodyPr/>
          <a:lstStyle/>
          <a:p>
            <a:fld id="{C474770E-193D-4931-BB0D-02C9501FDD8E}" type="slidenum">
              <a:rPr lang="de-AT" smtClean="0"/>
              <a:pPr/>
              <a:t>‹#›</a:t>
            </a:fld>
            <a:endParaRPr lang="de-AT" dirty="0"/>
          </a:p>
        </p:txBody>
      </p:sp>
    </p:spTree>
    <p:extLst>
      <p:ext uri="{BB962C8B-B14F-4D97-AF65-F5344CB8AC3E}">
        <p14:creationId xmlns:p14="http://schemas.microsoft.com/office/powerpoint/2010/main" val="1938050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_Slide_Photo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5D9D495-E3D7-9D5F-1377-71CFE0CB2A8C}"/>
              </a:ext>
            </a:extLst>
          </p:cNvPr>
          <p:cNvSpPr>
            <a:spLocks noGrp="1"/>
          </p:cNvSpPr>
          <p:nvPr>
            <p:ph type="title"/>
          </p:nvPr>
        </p:nvSpPr>
        <p:spPr>
          <a:xfrm>
            <a:off x="7990318" y="180183"/>
            <a:ext cx="3877832" cy="825499"/>
          </a:xfrm>
        </p:spPr>
        <p:txBody>
          <a:bodyPr/>
          <a:lstStyle>
            <a:lvl1pPr>
              <a:defRPr sz="2400" b="1">
                <a:solidFill>
                  <a:schemeClr val="accent1"/>
                </a:solidFill>
              </a:defRPr>
            </a:lvl1pPr>
          </a:lstStyle>
          <a:p>
            <a:r>
              <a:rPr lang="de-DE" dirty="0"/>
              <a:t>Mastertitelformat bearbeiten</a:t>
            </a:r>
            <a:endParaRPr lang="de-AT" dirty="0"/>
          </a:p>
        </p:txBody>
      </p:sp>
      <p:sp>
        <p:nvSpPr>
          <p:cNvPr id="3" name="Inhaltsplatzhalter 2">
            <a:extLst>
              <a:ext uri="{FF2B5EF4-FFF2-40B4-BE49-F238E27FC236}">
                <a16:creationId xmlns:a16="http://schemas.microsoft.com/office/drawing/2014/main" xmlns="" id="{D7E9B821-E313-2AF4-5487-F5A78666707D}"/>
              </a:ext>
            </a:extLst>
          </p:cNvPr>
          <p:cNvSpPr>
            <a:spLocks noGrp="1"/>
          </p:cNvSpPr>
          <p:nvPr>
            <p:ph idx="1"/>
          </p:nvPr>
        </p:nvSpPr>
        <p:spPr>
          <a:xfrm>
            <a:off x="7990318" y="1361284"/>
            <a:ext cx="3877832" cy="4815680"/>
          </a:xfrm>
        </p:spPr>
        <p:txBody>
          <a:bodyPr>
            <a:normAutofit/>
          </a:bodyPr>
          <a:lstStyle>
            <a:lvl1pPr>
              <a:defRPr sz="1600"/>
            </a:lvl1pPr>
            <a:lvl2pPr>
              <a:defRPr sz="1600"/>
            </a:lvl2pPr>
            <a:lvl3pPr>
              <a:defRPr sz="16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p:txBody>
      </p:sp>
      <p:sp>
        <p:nvSpPr>
          <p:cNvPr id="4" name="Datumsplatzhalter 3">
            <a:extLst>
              <a:ext uri="{FF2B5EF4-FFF2-40B4-BE49-F238E27FC236}">
                <a16:creationId xmlns:a16="http://schemas.microsoft.com/office/drawing/2014/main" xmlns="" id="{014636A7-53B7-29B7-B384-E41372599D80}"/>
              </a:ext>
            </a:extLst>
          </p:cNvPr>
          <p:cNvSpPr>
            <a:spLocks noGrp="1"/>
          </p:cNvSpPr>
          <p:nvPr>
            <p:ph type="dt" sz="half" idx="10"/>
          </p:nvPr>
        </p:nvSpPr>
        <p:spPr/>
        <p:txBody>
          <a:bodyPr/>
          <a:lstStyle/>
          <a:p>
            <a:fld id="{E19DDAA4-AC4C-4D90-92C8-4A7FF02C4B87}" type="datetimeFigureOut">
              <a:rPr lang="de-AT" smtClean="0"/>
              <a:t>15.04.2025</a:t>
            </a:fld>
            <a:endParaRPr lang="de-AT"/>
          </a:p>
        </p:txBody>
      </p:sp>
      <p:sp>
        <p:nvSpPr>
          <p:cNvPr id="5" name="Fußzeilenplatzhalter 4">
            <a:extLst>
              <a:ext uri="{FF2B5EF4-FFF2-40B4-BE49-F238E27FC236}">
                <a16:creationId xmlns:a16="http://schemas.microsoft.com/office/drawing/2014/main" xmlns="" id="{9E362C48-4FEA-5088-4FC3-E080B92C404D}"/>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xmlns="" id="{2FDD61EA-D5FF-C6DC-095A-A7EA6BF76F35}"/>
              </a:ext>
            </a:extLst>
          </p:cNvPr>
          <p:cNvSpPr>
            <a:spLocks noGrp="1"/>
          </p:cNvSpPr>
          <p:nvPr>
            <p:ph type="sldNum" sz="quarter" idx="12"/>
          </p:nvPr>
        </p:nvSpPr>
        <p:spPr/>
        <p:txBody>
          <a:bodyPr/>
          <a:lstStyle/>
          <a:p>
            <a:fld id="{C474770E-193D-4931-BB0D-02C9501FDD8E}" type="slidenum">
              <a:rPr lang="de-AT" smtClean="0"/>
              <a:t>‹#›</a:t>
            </a:fld>
            <a:endParaRPr lang="de-AT"/>
          </a:p>
        </p:txBody>
      </p:sp>
      <p:sp>
        <p:nvSpPr>
          <p:cNvPr id="8" name="Bildplatzhalter 7">
            <a:extLst>
              <a:ext uri="{FF2B5EF4-FFF2-40B4-BE49-F238E27FC236}">
                <a16:creationId xmlns:a16="http://schemas.microsoft.com/office/drawing/2014/main" xmlns="" id="{C6BE1620-1BBF-DF5C-7681-D06EA2313065}"/>
              </a:ext>
            </a:extLst>
          </p:cNvPr>
          <p:cNvSpPr>
            <a:spLocks noGrp="1"/>
          </p:cNvSpPr>
          <p:nvPr>
            <p:ph type="pic" sz="quarter" idx="13"/>
          </p:nvPr>
        </p:nvSpPr>
        <p:spPr>
          <a:xfrm>
            <a:off x="323850" y="180975"/>
            <a:ext cx="7205663" cy="6022975"/>
          </a:xfrm>
          <a:solidFill>
            <a:schemeClr val="bg2">
              <a:lumMod val="95000"/>
            </a:schemeClr>
          </a:solidFill>
        </p:spPr>
        <p:txBody>
          <a:bodyPr/>
          <a:lstStyle>
            <a:lvl1pPr marL="0" indent="0">
              <a:buNone/>
              <a:defRPr>
                <a:noFill/>
              </a:defRPr>
            </a:lvl1pPr>
          </a:lstStyle>
          <a:p>
            <a:endParaRPr lang="de-AT" dirty="0"/>
          </a:p>
        </p:txBody>
      </p:sp>
    </p:spTree>
    <p:extLst>
      <p:ext uri="{BB962C8B-B14F-4D97-AF65-F5344CB8AC3E}">
        <p14:creationId xmlns:p14="http://schemas.microsoft.com/office/powerpoint/2010/main" val="224169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F956A5BE-5585-DBD9-5569-046417BEBC6C}"/>
              </a:ext>
            </a:extLst>
          </p:cNvPr>
          <p:cNvSpPr>
            <a:spLocks noGrp="1"/>
          </p:cNvSpPr>
          <p:nvPr>
            <p:ph type="title"/>
          </p:nvPr>
        </p:nvSpPr>
        <p:spPr>
          <a:xfrm>
            <a:off x="323850" y="180183"/>
            <a:ext cx="11544300" cy="825499"/>
          </a:xfrm>
          <a:prstGeom prst="rect">
            <a:avLst/>
          </a:prstGeom>
        </p:spPr>
        <p:txBody>
          <a:bodyPr vert="horz" lIns="91440" tIns="45720" rIns="91440" bIns="45720" rtlCol="0" anchor="b">
            <a:normAutofit/>
          </a:bodyPr>
          <a:lstStyle/>
          <a:p>
            <a:r>
              <a:rPr lang="de-DE" dirty="0"/>
              <a:t>Mastertitelformat bearbeiten</a:t>
            </a:r>
            <a:endParaRPr lang="de-AT" dirty="0"/>
          </a:p>
        </p:txBody>
      </p:sp>
      <p:sp>
        <p:nvSpPr>
          <p:cNvPr id="3" name="Textplatzhalter 2">
            <a:extLst>
              <a:ext uri="{FF2B5EF4-FFF2-40B4-BE49-F238E27FC236}">
                <a16:creationId xmlns:a16="http://schemas.microsoft.com/office/drawing/2014/main" xmlns="" id="{75356FAD-8D96-0092-2A57-44B4771CB1D4}"/>
              </a:ext>
            </a:extLst>
          </p:cNvPr>
          <p:cNvSpPr>
            <a:spLocks noGrp="1"/>
          </p:cNvSpPr>
          <p:nvPr>
            <p:ph type="body" idx="1"/>
          </p:nvPr>
        </p:nvSpPr>
        <p:spPr>
          <a:xfrm>
            <a:off x="323850" y="1361284"/>
            <a:ext cx="11544300" cy="4815680"/>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xmlns="" id="{43C4D881-5D7A-1B4C-26D6-32791F3472A6}"/>
              </a:ext>
            </a:extLst>
          </p:cNvPr>
          <p:cNvSpPr>
            <a:spLocks noGrp="1"/>
          </p:cNvSpPr>
          <p:nvPr>
            <p:ph type="dt" sz="half" idx="2"/>
          </p:nvPr>
        </p:nvSpPr>
        <p:spPr>
          <a:xfrm>
            <a:off x="9708109" y="6356350"/>
            <a:ext cx="1374442"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ea typeface="Verdana" panose="020B0604030504040204" pitchFamily="34" charset="0"/>
              </a:defRPr>
            </a:lvl1pPr>
          </a:lstStyle>
          <a:p>
            <a:fld id="{E19DDAA4-AC4C-4D90-92C8-4A7FF02C4B87}" type="datetimeFigureOut">
              <a:rPr lang="de-AT" smtClean="0"/>
              <a:pPr/>
              <a:t>15.04.2025</a:t>
            </a:fld>
            <a:r>
              <a:rPr lang="de-AT" dirty="0"/>
              <a:t>   |</a:t>
            </a:r>
          </a:p>
        </p:txBody>
      </p:sp>
      <p:sp>
        <p:nvSpPr>
          <p:cNvPr id="5" name="Fußzeilenplatzhalter 4">
            <a:extLst>
              <a:ext uri="{FF2B5EF4-FFF2-40B4-BE49-F238E27FC236}">
                <a16:creationId xmlns:a16="http://schemas.microsoft.com/office/drawing/2014/main" xmlns="" id="{8C585028-52F6-3294-3DCA-0D6D362AA22D}"/>
              </a:ext>
            </a:extLst>
          </p:cNvPr>
          <p:cNvSpPr>
            <a:spLocks noGrp="1"/>
          </p:cNvSpPr>
          <p:nvPr>
            <p:ph type="ftr" sz="quarter" idx="3"/>
          </p:nvPr>
        </p:nvSpPr>
        <p:spPr>
          <a:xfrm>
            <a:off x="3086100" y="6356350"/>
            <a:ext cx="6019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ea typeface="Verdana" panose="020B0604030504040204" pitchFamily="34" charset="0"/>
              </a:defRPr>
            </a:lvl1pPr>
          </a:lstStyle>
          <a:p>
            <a:endParaRPr lang="de-AT" dirty="0"/>
          </a:p>
        </p:txBody>
      </p:sp>
      <p:sp>
        <p:nvSpPr>
          <p:cNvPr id="6" name="Foliennummernplatzhalter 5">
            <a:extLst>
              <a:ext uri="{FF2B5EF4-FFF2-40B4-BE49-F238E27FC236}">
                <a16:creationId xmlns:a16="http://schemas.microsoft.com/office/drawing/2014/main" xmlns="" id="{A47864CE-07A4-0F4F-5C60-5FC349438A68}"/>
              </a:ext>
            </a:extLst>
          </p:cNvPr>
          <p:cNvSpPr>
            <a:spLocks noGrp="1"/>
          </p:cNvSpPr>
          <p:nvPr>
            <p:ph type="sldNum" sz="quarter" idx="4"/>
          </p:nvPr>
        </p:nvSpPr>
        <p:spPr>
          <a:xfrm>
            <a:off x="11218460" y="6356350"/>
            <a:ext cx="64969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ea typeface="Verdana" panose="020B0604030504040204" pitchFamily="34" charset="0"/>
              </a:defRPr>
            </a:lvl1pPr>
          </a:lstStyle>
          <a:p>
            <a:fld id="{C474770E-193D-4931-BB0D-02C9501FDD8E}" type="slidenum">
              <a:rPr lang="de-AT" smtClean="0"/>
              <a:pPr/>
              <a:t>‹#›</a:t>
            </a:fld>
            <a:endParaRPr lang="de-AT" dirty="0"/>
          </a:p>
        </p:txBody>
      </p:sp>
      <p:pic>
        <p:nvPicPr>
          <p:cNvPr id="7" name="Grafik 6">
            <a:extLst>
              <a:ext uri="{FF2B5EF4-FFF2-40B4-BE49-F238E27FC236}">
                <a16:creationId xmlns:a16="http://schemas.microsoft.com/office/drawing/2014/main" xmlns="" id="{B688F6C9-7092-BF61-4884-E444EEBF2AD9}"/>
              </a:ext>
            </a:extLst>
          </p:cNvPr>
          <p:cNvPicPr>
            <a:picLocks noChangeAspect="1"/>
          </p:cNvPicPr>
          <p:nvPr userDrawn="1"/>
        </p:nvPicPr>
        <p:blipFill>
          <a:blip r:embed="rId12" cstate="print">
            <a:extLst>
              <a:ext uri="{28A0092B-C50C-407E-A947-70E740481C1C}">
                <a14:useLocalDpi xmlns:a14="http://schemas.microsoft.com/office/drawing/2010/main" val="0"/>
              </a:ext>
            </a:extLst>
          </a:blip>
          <a:srcRect/>
          <a:stretch/>
        </p:blipFill>
        <p:spPr>
          <a:xfrm>
            <a:off x="333148" y="6301043"/>
            <a:ext cx="1385826" cy="420432"/>
          </a:xfrm>
          <a:prstGeom prst="rect">
            <a:avLst/>
          </a:prstGeom>
        </p:spPr>
      </p:pic>
    </p:spTree>
    <p:extLst>
      <p:ext uri="{BB962C8B-B14F-4D97-AF65-F5344CB8AC3E}">
        <p14:creationId xmlns:p14="http://schemas.microsoft.com/office/powerpoint/2010/main" val="2215033305"/>
      </p:ext>
    </p:extLst>
  </p:cSld>
  <p:clrMap bg1="lt1" tx1="dk1" bg2="lt2" tx2="dk2" accent1="accent1" accent2="accent2" accent3="accent3" accent4="accent4" accent5="accent5" accent6="accent6" hlink="hlink" folHlink="folHlink"/>
  <p:sldLayoutIdLst>
    <p:sldLayoutId id="2147483670" r:id="rId1"/>
    <p:sldLayoutId id="2147483673" r:id="rId2"/>
    <p:sldLayoutId id="2147483674" r:id="rId3"/>
    <p:sldLayoutId id="2147483662" r:id="rId4"/>
    <p:sldLayoutId id="2147483665" r:id="rId5"/>
    <p:sldLayoutId id="2147483650" r:id="rId6"/>
    <p:sldLayoutId id="2147483666" r:id="rId7"/>
    <p:sldLayoutId id="2147483663" r:id="rId8"/>
    <p:sldLayoutId id="2147483664" r:id="rId9"/>
    <p:sldLayoutId id="2147483669" r:id="rId10"/>
  </p:sldLayoutIdLst>
  <p:txStyles>
    <p:titleStyle>
      <a:lvl1pPr algn="l" defTabSz="914400" rtl="0" eaLnBrk="1" latinLnBrk="0" hangingPunct="1">
        <a:lnSpc>
          <a:spcPct val="90000"/>
        </a:lnSpc>
        <a:spcBef>
          <a:spcPct val="0"/>
        </a:spcBef>
        <a:buNone/>
        <a:defRPr sz="3600" b="1" kern="1200">
          <a:solidFill>
            <a:schemeClr val="accent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A1C3A2E4-08A7-9F81-2663-F4F32EFE6980}"/>
              </a:ext>
            </a:extLst>
          </p:cNvPr>
          <p:cNvSpPr>
            <a:spLocks noGrp="1"/>
          </p:cNvSpPr>
          <p:nvPr>
            <p:ph type="ctrTitle"/>
          </p:nvPr>
        </p:nvSpPr>
        <p:spPr/>
        <p:txBody>
          <a:bodyPr/>
          <a:lstStyle/>
          <a:p>
            <a:r>
              <a:rPr lang="en-GB" dirty="0" smtClean="0"/>
              <a:t>TYTUŁ PREZENTACJI: SLAJD 1</a:t>
            </a:r>
            <a:endParaRPr lang="de-AT" dirty="0"/>
          </a:p>
        </p:txBody>
      </p:sp>
      <p:sp>
        <p:nvSpPr>
          <p:cNvPr id="3" name="Untertitel 2">
            <a:extLst>
              <a:ext uri="{FF2B5EF4-FFF2-40B4-BE49-F238E27FC236}">
                <a16:creationId xmlns:a16="http://schemas.microsoft.com/office/drawing/2014/main" xmlns="" id="{6F3F7F1E-D2FF-0E61-4F16-533C9C25C238}"/>
              </a:ext>
            </a:extLst>
          </p:cNvPr>
          <p:cNvSpPr>
            <a:spLocks noGrp="1"/>
          </p:cNvSpPr>
          <p:nvPr>
            <p:ph type="subTitle" idx="1"/>
          </p:nvPr>
        </p:nvSpPr>
        <p:spPr/>
        <p:txBody>
          <a:bodyPr/>
          <a:lstStyle/>
          <a:p>
            <a:pPr>
              <a:lnSpc>
                <a:spcPct val="100000"/>
              </a:lnSpc>
            </a:pPr>
            <a:r>
              <a:rPr lang="pl-PL" b="1" dirty="0" smtClean="0"/>
              <a:t>KNOWnNEBs – Nowe podejście do efektywności</a:t>
            </a:r>
            <a:r>
              <a:rPr lang="en-US" b="1" dirty="0" smtClean="0"/>
              <a:t>!</a:t>
            </a:r>
            <a:endParaRPr lang="en-US" b="1" dirty="0"/>
          </a:p>
          <a:p>
            <a:pPr>
              <a:lnSpc>
                <a:spcPct val="100000"/>
              </a:lnSpc>
            </a:pPr>
            <a:r>
              <a:rPr lang="pl-PL" dirty="0" smtClean="0"/>
              <a:t>Włączenie korzyści pozaenergetycznych do praktyk wykonywania audytu energetycznego w celu przyspieszenia wdrażania zalecanych środków poprawy efektywności energetycznej</a:t>
            </a:r>
            <a:endParaRPr lang="en-US" dirty="0"/>
          </a:p>
        </p:txBody>
      </p:sp>
    </p:spTree>
    <p:extLst>
      <p:ext uri="{BB962C8B-B14F-4D97-AF65-F5344CB8AC3E}">
        <p14:creationId xmlns:p14="http://schemas.microsoft.com/office/powerpoint/2010/main" val="340559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a:t>EEM1: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1372743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smtClean="0"/>
              <a:t>2</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3063935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smtClean="0"/>
              <a:t>3</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3214910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smtClean="0"/>
              <a:t>4</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916602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smtClean="0"/>
              <a:t>5</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1440621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a:t>6</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75618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a:t>7</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318072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a:t>8</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141976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a:t>9</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247658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908D208-39B9-6C65-EEC3-D4DB11C1038C}"/>
              </a:ext>
            </a:extLst>
          </p:cNvPr>
          <p:cNvSpPr>
            <a:spLocks noGrp="1"/>
          </p:cNvSpPr>
          <p:nvPr>
            <p:ph type="title"/>
          </p:nvPr>
        </p:nvSpPr>
        <p:spPr/>
        <p:txBody>
          <a:bodyPr/>
          <a:lstStyle/>
          <a:p>
            <a:r>
              <a:rPr lang="lv-LV" dirty="0" smtClean="0"/>
              <a:t>EEM</a:t>
            </a:r>
            <a:r>
              <a:rPr lang="pl-PL" dirty="0" smtClean="0"/>
              <a:t>10</a:t>
            </a:r>
            <a:r>
              <a:rPr lang="lv-LV" dirty="0" smtClean="0"/>
              <a:t>: </a:t>
            </a:r>
            <a:endParaRPr lang="de-AT" dirty="0"/>
          </a:p>
        </p:txBody>
      </p:sp>
      <p:sp>
        <p:nvSpPr>
          <p:cNvPr id="3" name="Inhaltsplatzhalter 2">
            <a:extLst>
              <a:ext uri="{FF2B5EF4-FFF2-40B4-BE49-F238E27FC236}">
                <a16:creationId xmlns:a16="http://schemas.microsoft.com/office/drawing/2014/main" xmlns="" id="{A2DACAB3-708C-4BF0-3DEF-C2FA8A2F14EC}"/>
              </a:ext>
            </a:extLst>
          </p:cNvPr>
          <p:cNvSpPr>
            <a:spLocks noGrp="1"/>
          </p:cNvSpPr>
          <p:nvPr>
            <p:ph idx="1"/>
          </p:nvPr>
        </p:nvSpPr>
        <p:spPr>
          <a:xfrm>
            <a:off x="323850" y="922260"/>
            <a:ext cx="5123554" cy="1058940"/>
          </a:xfrm>
        </p:spPr>
        <p:style>
          <a:lnRef idx="2">
            <a:schemeClr val="accent1"/>
          </a:lnRef>
          <a:fillRef idx="1">
            <a:schemeClr val="lt1"/>
          </a:fillRef>
          <a:effectRef idx="0">
            <a:schemeClr val="accent1"/>
          </a:effectRef>
          <a:fontRef idx="minor">
            <a:schemeClr val="dk1"/>
          </a:fontRef>
        </p:style>
        <p:txBody>
          <a:bodyPr/>
          <a:lstStyle/>
          <a:p>
            <a:r>
              <a:rPr lang="pl-PL" dirty="0" smtClean="0"/>
              <a:t>Krótka informacja o EEM</a:t>
            </a:r>
            <a:endParaRPr lang="pl-PL" dirty="0"/>
          </a:p>
        </p:txBody>
      </p:sp>
      <p:graphicFrame>
        <p:nvGraphicFramePr>
          <p:cNvPr id="5" name="Content Placeholder 4">
            <a:extLst>
              <a:ext uri="{FF2B5EF4-FFF2-40B4-BE49-F238E27FC236}">
                <a16:creationId xmlns:a16="http://schemas.microsoft.com/office/drawing/2014/main" xmlns="" id="{B543EC7C-704F-8D2A-F361-878BFD458CFB}"/>
              </a:ext>
            </a:extLst>
          </p:cNvPr>
          <p:cNvGraphicFramePr>
            <a:graphicFrameLocks noGrp="1"/>
          </p:cNvGraphicFramePr>
          <p:nvPr>
            <p:ph idx="13"/>
            <p:extLst>
              <p:ext uri="{D42A27DB-BD31-4B8C-83A1-F6EECF244321}">
                <p14:modId xmlns:p14="http://schemas.microsoft.com/office/powerpoint/2010/main" val="2068888722"/>
              </p:ext>
            </p:extLst>
          </p:nvPr>
        </p:nvGraphicFramePr>
        <p:xfrm>
          <a:off x="328036" y="2109844"/>
          <a:ext cx="5119368" cy="2966720"/>
        </p:xfrm>
        <a:graphic>
          <a:graphicData uri="http://schemas.openxmlformats.org/drawingml/2006/table">
            <a:tbl>
              <a:tblPr firstRow="1" bandRow="1">
                <a:tableStyleId>{5C22544A-7EE6-4342-B048-85BDC9FD1C3A}</a:tableStyleId>
              </a:tblPr>
              <a:tblGrid>
                <a:gridCol w="3161446">
                  <a:extLst>
                    <a:ext uri="{9D8B030D-6E8A-4147-A177-3AD203B41FA5}">
                      <a16:colId xmlns:a16="http://schemas.microsoft.com/office/drawing/2014/main" xmlns="" val="546325861"/>
                    </a:ext>
                  </a:extLst>
                </a:gridCol>
                <a:gridCol w="1957922">
                  <a:extLst>
                    <a:ext uri="{9D8B030D-6E8A-4147-A177-3AD203B41FA5}">
                      <a16:colId xmlns:a16="http://schemas.microsoft.com/office/drawing/2014/main" xmlns="" val="538340862"/>
                    </a:ext>
                  </a:extLst>
                </a:gridCol>
              </a:tblGrid>
              <a:tr h="370840">
                <a:tc gridSpan="2">
                  <a:txBody>
                    <a:bodyPr/>
                    <a:lstStyle/>
                    <a:p>
                      <a:pPr algn="ctr"/>
                      <a:r>
                        <a:rPr lang="pl-PL" noProof="0" dirty="0" smtClean="0"/>
                        <a:t>Główne dane wejściowe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noProof="0" dirty="0" smtClean="0"/>
                        <a:t>CAPEX</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Roczna oszczędność pieniędzy</a:t>
                      </a:r>
                      <a:endParaRPr lang="pl-PL" sz="1600" noProof="0" dirty="0"/>
                    </a:p>
                  </a:txBody>
                  <a:tcPr/>
                </a:tc>
                <a:tc>
                  <a:txBody>
                    <a:bodyPr/>
                    <a:lstStyle/>
                    <a:p>
                      <a:r>
                        <a:rPr lang="pl-PL" sz="1600" kern="1200" noProof="0" dirty="0" smtClean="0">
                          <a:solidFill>
                            <a:schemeClr val="dk1"/>
                          </a:solidFill>
                          <a:effectLst/>
                          <a:latin typeface="+mn-lt"/>
                          <a:ea typeface="+mn-ea"/>
                          <a:cs typeface="+mn-cs"/>
                        </a:rPr>
                        <a:t>PLN/rok</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kern="1200" noProof="0" dirty="0" smtClean="0">
                          <a:solidFill>
                            <a:schemeClr val="dk1"/>
                          </a:solidFill>
                          <a:effectLst/>
                          <a:latin typeface="+mn-lt"/>
                          <a:ea typeface="+mn-ea"/>
                          <a:cs typeface="+mn-cs"/>
                        </a:rPr>
                        <a:t>Roczna oszczędność energii</a:t>
                      </a:r>
                      <a:endParaRPr lang="pl-PL" sz="1600" noProof="0" dirty="0"/>
                    </a:p>
                  </a:txBody>
                  <a:tcPr/>
                </a:tc>
                <a:tc>
                  <a:txBody>
                    <a:bodyPr/>
                    <a:lstStyle/>
                    <a:p>
                      <a:r>
                        <a:rPr lang="pl-PL" sz="1600" kern="1200" noProof="0" dirty="0" smtClean="0">
                          <a:solidFill>
                            <a:schemeClr val="dk1"/>
                          </a:solidFill>
                          <a:effectLst/>
                          <a:latin typeface="+mn-lt"/>
                          <a:ea typeface="+mn-ea"/>
                          <a:cs typeface="+mn-cs"/>
                        </a:rPr>
                        <a:t>MWh/rok</a:t>
                      </a:r>
                      <a:endParaRPr lang="pl-PL" sz="1600" noProof="0" dirty="0"/>
                    </a:p>
                  </a:txBody>
                  <a:tcPr/>
                </a:tc>
                <a:extLst>
                  <a:ext uri="{0D108BD9-81ED-4DB2-BD59-A6C34878D82A}">
                    <a16:rowId xmlns:a16="http://schemas.microsoft.com/office/drawing/2014/main" xmlns="" val="860153671"/>
                  </a:ext>
                </a:extLst>
              </a:tr>
              <a:tr h="370840">
                <a:tc>
                  <a:txBody>
                    <a:bodyPr/>
                    <a:lstStyle/>
                    <a:p>
                      <a:r>
                        <a:rPr lang="pl-PL" sz="1600" noProof="0" dirty="0" smtClean="0"/>
                        <a:t>Kwantyfikowane NEB</a:t>
                      </a:r>
                      <a:endParaRPr lang="pl-PL" sz="1600" noProof="0" dirty="0"/>
                    </a:p>
                  </a:txBody>
                  <a:tcPr/>
                </a:tc>
                <a:tc>
                  <a:txBody>
                    <a:bodyPr/>
                    <a:lstStyle/>
                    <a:p>
                      <a:r>
                        <a:rPr lang="pl-PL" sz="1600" noProof="0" dirty="0" smtClean="0"/>
                        <a:t>Nazwa, PLN</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noProof="0" dirty="0" smtClean="0">
                          <a:solidFill>
                            <a:srgbClr val="FF0000"/>
                          </a:solidFill>
                          <a:highlight>
                            <a:srgbClr val="FFFF00"/>
                          </a:highlight>
                        </a:rPr>
                        <a:t>Niekwantyfikowane NEB</a:t>
                      </a:r>
                      <a:endParaRPr lang="pl-PL" sz="1600" noProof="0" dirty="0">
                        <a:solidFill>
                          <a:srgbClr val="FF0000"/>
                        </a:solidFill>
                        <a:highlight>
                          <a:srgbClr val="FFFF00"/>
                        </a:highlight>
                      </a:endParaRPr>
                    </a:p>
                  </a:txBody>
                  <a:tcPr/>
                </a:tc>
                <a:tc>
                  <a:txBody>
                    <a:bodyPr/>
                    <a:lstStyle/>
                    <a:p>
                      <a:r>
                        <a:rPr lang="pl-PL" sz="1600" noProof="0" dirty="0" smtClean="0">
                          <a:solidFill>
                            <a:srgbClr val="FF0000"/>
                          </a:solidFill>
                          <a:highlight>
                            <a:srgbClr val="FFFF00"/>
                          </a:highlight>
                        </a:rPr>
                        <a:t>Nazwa, PLN</a:t>
                      </a:r>
                      <a:endParaRPr lang="pl-PL" sz="1600" noProof="0" dirty="0">
                        <a:solidFill>
                          <a:srgbClr val="FF0000"/>
                        </a:solidFill>
                        <a:highlight>
                          <a:srgbClr val="FFFF00"/>
                        </a:highlight>
                      </a:endParaRPr>
                    </a:p>
                  </a:txBody>
                  <a:tcPr/>
                </a:tc>
                <a:extLst>
                  <a:ext uri="{0D108BD9-81ED-4DB2-BD59-A6C34878D82A}">
                    <a16:rowId xmlns:a16="http://schemas.microsoft.com/office/drawing/2014/main" xmlns="" val="710513691"/>
                  </a:ext>
                </a:extLst>
              </a:tr>
              <a:tr h="370840">
                <a:tc>
                  <a:txBody>
                    <a:bodyPr/>
                    <a:lstStyle/>
                    <a:p>
                      <a:r>
                        <a:rPr lang="pl-PL" sz="1600" kern="1200" noProof="0" dirty="0" smtClean="0">
                          <a:solidFill>
                            <a:schemeClr val="dk1"/>
                          </a:solidFill>
                          <a:effectLst/>
                          <a:latin typeface="+mn-lt"/>
                          <a:ea typeface="+mn-ea"/>
                          <a:cs typeface="+mn-cs"/>
                        </a:rPr>
                        <a:t>Kwantyfikowane NEE</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Nazwa, 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Trwałość projektu</a:t>
                      </a:r>
                      <a:endParaRPr lang="pl-PL" sz="1600" noProof="0" dirty="0"/>
                    </a:p>
                  </a:txBody>
                  <a:tcPr/>
                </a:tc>
                <a:tc>
                  <a:txBody>
                    <a:bodyPr/>
                    <a:lstStyle/>
                    <a:p>
                      <a:r>
                        <a:rPr lang="pl-PL" sz="1600" noProof="0" dirty="0" smtClean="0"/>
                        <a:t>Lata </a:t>
                      </a:r>
                      <a:endParaRPr lang="pl-PL" sz="1600" noProof="0" dirty="0"/>
                    </a:p>
                  </a:txBody>
                  <a:tcPr/>
                </a:tc>
                <a:extLst>
                  <a:ext uri="{0D108BD9-81ED-4DB2-BD59-A6C34878D82A}">
                    <a16:rowId xmlns:a16="http://schemas.microsoft.com/office/drawing/2014/main" xmlns="" val="2716505528"/>
                  </a:ext>
                </a:extLst>
              </a:tr>
            </a:tbl>
          </a:graphicData>
        </a:graphic>
      </p:graphicFrame>
      <p:graphicFrame>
        <p:nvGraphicFramePr>
          <p:cNvPr id="6" name="Content Placeholder 4">
            <a:extLst>
              <a:ext uri="{FF2B5EF4-FFF2-40B4-BE49-F238E27FC236}">
                <a16:creationId xmlns:a16="http://schemas.microsoft.com/office/drawing/2014/main" xmlns="" id="{15A51371-ECB7-6A41-9F7B-226A0FD81CA4}"/>
              </a:ext>
            </a:extLst>
          </p:cNvPr>
          <p:cNvGraphicFramePr>
            <a:graphicFrameLocks/>
          </p:cNvGraphicFramePr>
          <p:nvPr>
            <p:extLst>
              <p:ext uri="{D42A27DB-BD31-4B8C-83A1-F6EECF244321}">
                <p14:modId xmlns:p14="http://schemas.microsoft.com/office/powerpoint/2010/main" val="2419214182"/>
              </p:ext>
            </p:extLst>
          </p:nvPr>
        </p:nvGraphicFramePr>
        <p:xfrm>
          <a:off x="5916947" y="396161"/>
          <a:ext cx="5683222" cy="2595880"/>
        </p:xfrm>
        <a:graphic>
          <a:graphicData uri="http://schemas.openxmlformats.org/drawingml/2006/table">
            <a:tbl>
              <a:tblPr firstRow="1" bandRow="1">
                <a:tableStyleId>{5C22544A-7EE6-4342-B048-85BDC9FD1C3A}</a:tableStyleId>
              </a:tblPr>
              <a:tblGrid>
                <a:gridCol w="3353177">
                  <a:extLst>
                    <a:ext uri="{9D8B030D-6E8A-4147-A177-3AD203B41FA5}">
                      <a16:colId xmlns:a16="http://schemas.microsoft.com/office/drawing/2014/main" xmlns="" val="546325861"/>
                    </a:ext>
                  </a:extLst>
                </a:gridCol>
                <a:gridCol w="2330045">
                  <a:extLst>
                    <a:ext uri="{9D8B030D-6E8A-4147-A177-3AD203B41FA5}">
                      <a16:colId xmlns:a16="http://schemas.microsoft.com/office/drawing/2014/main" xmlns="" val="538340862"/>
                    </a:ext>
                  </a:extLst>
                </a:gridCol>
              </a:tblGrid>
              <a:tr h="370840">
                <a:tc gridSpan="2">
                  <a:txBody>
                    <a:bodyPr/>
                    <a:lstStyle/>
                    <a:p>
                      <a:pPr algn="ctr"/>
                      <a:r>
                        <a:rPr lang="pl-PL" noProof="0" dirty="0" smtClean="0"/>
                        <a:t>Wskaźniki finansowe projektu</a:t>
                      </a:r>
                      <a:endParaRPr lang="pl-PL" noProof="0" dirty="0"/>
                    </a:p>
                  </a:txBody>
                  <a:tcPr/>
                </a:tc>
                <a:tc hMerge="1">
                  <a:txBody>
                    <a:bodyPr/>
                    <a:lstStyle/>
                    <a:p>
                      <a:endParaRPr lang="lv-LV" dirty="0"/>
                    </a:p>
                  </a:txBody>
                  <a:tcPr/>
                </a:tc>
                <a:extLst>
                  <a:ext uri="{0D108BD9-81ED-4DB2-BD59-A6C34878D82A}">
                    <a16:rowId xmlns:a16="http://schemas.microsoft.com/office/drawing/2014/main" xmlns="" val="3455577580"/>
                  </a:ext>
                </a:extLst>
              </a:tr>
              <a:tr h="370840">
                <a:tc>
                  <a:txBody>
                    <a:bodyPr/>
                    <a:lstStyle/>
                    <a:p>
                      <a:r>
                        <a:rPr lang="pl-PL" sz="1600" kern="1200" noProof="0" dirty="0" smtClean="0">
                          <a:solidFill>
                            <a:schemeClr val="dk1"/>
                          </a:solidFill>
                          <a:effectLst/>
                          <a:latin typeface="+mn-lt"/>
                          <a:ea typeface="+mn-ea"/>
                          <a:cs typeface="+mn-cs"/>
                        </a:rPr>
                        <a:t>NPV (bez NEB i z nimi)</a:t>
                      </a:r>
                      <a:endParaRPr lang="pl-PL" sz="1600" noProof="0" dirty="0"/>
                    </a:p>
                  </a:txBody>
                  <a:tcPr/>
                </a:tc>
                <a:tc>
                  <a:txBody>
                    <a:bodyPr/>
                    <a:lstStyle/>
                    <a:p>
                      <a:r>
                        <a:rPr lang="pl-PL" sz="1600" noProof="0" dirty="0" smtClean="0"/>
                        <a:t>PLN </a:t>
                      </a:r>
                      <a:endParaRPr lang="pl-PL" sz="1600" noProof="0" dirty="0"/>
                    </a:p>
                  </a:txBody>
                  <a:tcPr/>
                </a:tc>
                <a:extLst>
                  <a:ext uri="{0D108BD9-81ED-4DB2-BD59-A6C34878D82A}">
                    <a16:rowId xmlns:a16="http://schemas.microsoft.com/office/drawing/2014/main" xmlns="" val="2805887481"/>
                  </a:ext>
                </a:extLst>
              </a:tr>
              <a:tr h="370840">
                <a:tc>
                  <a:txBody>
                    <a:bodyPr/>
                    <a:lstStyle/>
                    <a:p>
                      <a:r>
                        <a:rPr lang="pl-PL" sz="1600" kern="1200" noProof="0" dirty="0" smtClean="0">
                          <a:solidFill>
                            <a:schemeClr val="dk1"/>
                          </a:solidFill>
                          <a:effectLst/>
                          <a:latin typeface="+mn-lt"/>
                          <a:ea typeface="+mn-ea"/>
                          <a:cs typeface="+mn-cs"/>
                        </a:rPr>
                        <a:t>IRR, % (bez NEB i z nimi)</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a:t>
                      </a:r>
                      <a:endParaRPr lang="pl-PL" sz="1600" noProof="0" dirty="0"/>
                    </a:p>
                  </a:txBody>
                  <a:tcPr/>
                </a:tc>
                <a:extLst>
                  <a:ext uri="{0D108BD9-81ED-4DB2-BD59-A6C34878D82A}">
                    <a16:rowId xmlns:a16="http://schemas.microsoft.com/office/drawing/2014/main" xmlns="" val="1061910302"/>
                  </a:ext>
                </a:extLst>
              </a:tr>
              <a:tr h="370840">
                <a:tc>
                  <a:txBody>
                    <a:bodyPr/>
                    <a:lstStyle/>
                    <a:p>
                      <a:r>
                        <a:rPr lang="pl-PL" sz="1600" noProof="0" dirty="0" smtClean="0"/>
                        <a:t>Lata do osiągnięcia NPV</a:t>
                      </a:r>
                      <a:endParaRPr lang="pl-PL" sz="1600" noProof="0" dirty="0"/>
                    </a:p>
                  </a:txBody>
                  <a:tcPr/>
                </a:tc>
                <a:tc>
                  <a:txBody>
                    <a:bodyPr/>
                    <a:lstStyle/>
                    <a:p>
                      <a:r>
                        <a:rPr lang="pl-PL" sz="1600" noProof="0" dirty="0" smtClean="0"/>
                        <a:t>Lata</a:t>
                      </a:r>
                      <a:endParaRPr lang="pl-PL" sz="1600" noProof="0" dirty="0"/>
                    </a:p>
                  </a:txBody>
                  <a:tcPr/>
                </a:tc>
                <a:extLst>
                  <a:ext uri="{0D108BD9-81ED-4DB2-BD59-A6C34878D82A}">
                    <a16:rowId xmlns:a16="http://schemas.microsoft.com/office/drawing/2014/main" xmlns="" val="2929104451"/>
                  </a:ext>
                </a:extLst>
              </a:tr>
              <a:tr h="370840">
                <a:tc>
                  <a:txBody>
                    <a:bodyPr/>
                    <a:lstStyle/>
                    <a:p>
                      <a:r>
                        <a:rPr lang="pl-PL" sz="1600" kern="1200" noProof="0" dirty="0" smtClean="0">
                          <a:solidFill>
                            <a:schemeClr val="dk1"/>
                          </a:solidFill>
                          <a:effectLst/>
                          <a:latin typeface="+mn-lt"/>
                          <a:ea typeface="+mn-ea"/>
                          <a:cs typeface="+mn-cs"/>
                        </a:rPr>
                        <a:t>Najlepszy przypadek, NPV</a:t>
                      </a:r>
                      <a:endParaRPr lang="pl-PL" sz="16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600" noProof="0" dirty="0" smtClean="0"/>
                        <a:t>PLN</a:t>
                      </a:r>
                      <a:endParaRPr lang="pl-PL" sz="1600" noProof="0" dirty="0"/>
                    </a:p>
                  </a:txBody>
                  <a:tcPr/>
                </a:tc>
                <a:extLst>
                  <a:ext uri="{0D108BD9-81ED-4DB2-BD59-A6C34878D82A}">
                    <a16:rowId xmlns:a16="http://schemas.microsoft.com/office/drawing/2014/main" xmlns="" val="2611999005"/>
                  </a:ext>
                </a:extLst>
              </a:tr>
              <a:tr h="370840">
                <a:tc>
                  <a:txBody>
                    <a:bodyPr/>
                    <a:lstStyle/>
                    <a:p>
                      <a:r>
                        <a:rPr lang="pl-PL" sz="1600" noProof="0" dirty="0" smtClean="0"/>
                        <a:t>Najgorszy przypadek, NPV</a:t>
                      </a:r>
                      <a:endParaRPr lang="pl-PL" sz="1600" noProof="0" dirty="0"/>
                    </a:p>
                  </a:txBody>
                  <a:tcPr/>
                </a:tc>
                <a:tc>
                  <a:txBody>
                    <a:bodyPr/>
                    <a:lstStyle/>
                    <a:p>
                      <a:r>
                        <a:rPr lang="pl-PL" sz="1600" noProof="0" dirty="0" smtClean="0"/>
                        <a:t>PLN</a:t>
                      </a:r>
                      <a:endParaRPr lang="pl-PL" sz="1600" noProof="0" dirty="0"/>
                    </a:p>
                  </a:txBody>
                  <a:tcPr/>
                </a:tc>
                <a:extLst>
                  <a:ext uri="{0D108BD9-81ED-4DB2-BD59-A6C34878D82A}">
                    <a16:rowId xmlns:a16="http://schemas.microsoft.com/office/drawing/2014/main" xmlns="" val="2716505528"/>
                  </a:ext>
                </a:extLst>
              </a:tr>
              <a:tr h="370840">
                <a:tc>
                  <a:txBody>
                    <a:bodyPr/>
                    <a:lstStyle/>
                    <a:p>
                      <a:r>
                        <a:rPr lang="pl-PL" sz="1600" noProof="0" dirty="0" smtClean="0"/>
                        <a:t>Wskaźnik korzyści</a:t>
                      </a:r>
                      <a:endParaRPr lang="pl-PL" sz="1600" noProof="0" dirty="0"/>
                    </a:p>
                  </a:txBody>
                  <a:tcPr/>
                </a:tc>
                <a:tc>
                  <a:txBody>
                    <a:bodyPr/>
                    <a:lstStyle/>
                    <a:p>
                      <a:r>
                        <a:rPr lang="pl-PL" sz="1600" noProof="0" dirty="0" smtClean="0"/>
                        <a:t>Wartość </a:t>
                      </a:r>
                      <a:endParaRPr lang="pl-PL" sz="1600" noProof="0" dirty="0"/>
                    </a:p>
                  </a:txBody>
                  <a:tcPr/>
                </a:tc>
                <a:extLst>
                  <a:ext uri="{0D108BD9-81ED-4DB2-BD59-A6C34878D82A}">
                    <a16:rowId xmlns:a16="http://schemas.microsoft.com/office/drawing/2014/main" xmlns="" val="1244247925"/>
                  </a:ext>
                </a:extLst>
              </a:tr>
            </a:tbl>
          </a:graphicData>
        </a:graphic>
      </p:graphicFrame>
      <p:sp>
        <p:nvSpPr>
          <p:cNvPr id="7" name="Inhaltsplatzhalter 2">
            <a:extLst>
              <a:ext uri="{FF2B5EF4-FFF2-40B4-BE49-F238E27FC236}">
                <a16:creationId xmlns:a16="http://schemas.microsoft.com/office/drawing/2014/main" xmlns="" id="{81556622-9804-D140-5E46-0559D14AA3B5}"/>
              </a:ext>
            </a:extLst>
          </p:cNvPr>
          <p:cNvSpPr txBox="1">
            <a:spLocks/>
          </p:cNvSpPr>
          <p:nvPr/>
        </p:nvSpPr>
        <p:spPr>
          <a:xfrm>
            <a:off x="1660849" y="5400902"/>
            <a:ext cx="10207301" cy="131781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150000"/>
              </a:lnSpc>
              <a:spcBef>
                <a:spcPts val="10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150000"/>
              </a:lnSpc>
              <a:spcBef>
                <a:spcPts val="500"/>
              </a:spcBef>
              <a:buClr>
                <a:schemeClr val="accent4"/>
              </a:buClr>
              <a:buFont typeface="Wingdings" panose="05000000000000000000" pitchFamily="2" charset="2"/>
              <a:buChar char="§"/>
              <a:defRPr sz="1800" b="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dirty="0" smtClean="0"/>
              <a:t>Zalecenie: Opierając się na obecnych założeniach, </a:t>
            </a:r>
            <a:r>
              <a:rPr lang="pl-PL" b="1" dirty="0" smtClean="0"/>
              <a:t>wdrożenie</a:t>
            </a:r>
            <a:r>
              <a:rPr lang="pl-PL" dirty="0" smtClean="0"/>
              <a:t> </a:t>
            </a:r>
            <a:r>
              <a:rPr lang="pl-PL" b="1" dirty="0" smtClean="0"/>
              <a:t>EEM jest rekomendowane/nie jest rekomendowane </a:t>
            </a:r>
            <a:r>
              <a:rPr lang="pl-PL" dirty="0" smtClean="0"/>
              <a:t>z finansowego punktu widzenia. Zaleca się </a:t>
            </a:r>
            <a:r>
              <a:rPr lang="pl-PL" b="1" dirty="0" smtClean="0"/>
              <a:t>wdrożenie tego EEM tak szybko, jak to możliwe/zainwestowanie po zastanowieniu się/rezygnację</a:t>
            </a:r>
            <a:r>
              <a:rPr lang="en-GB" sz="1800" dirty="0" smtClean="0">
                <a:solidFill>
                  <a:srgbClr val="323A3A"/>
                </a:solidFill>
                <a:effectLst/>
                <a:latin typeface="Verdana" panose="020B0604030504040204" pitchFamily="34" charset="0"/>
                <a:ea typeface="Calibri" panose="020F0502020204030204" pitchFamily="34" charset="0"/>
                <a:cs typeface="Open Sans" panose="020B0606030504020204" pitchFamily="34" charset="0"/>
              </a:rPr>
              <a:t>. </a:t>
            </a:r>
            <a:endParaRPr lang="de-AT" dirty="0"/>
          </a:p>
        </p:txBody>
      </p:sp>
      <p:grpSp>
        <p:nvGrpSpPr>
          <p:cNvPr id="10" name="Group 9">
            <a:extLst>
              <a:ext uri="{FF2B5EF4-FFF2-40B4-BE49-F238E27FC236}">
                <a16:creationId xmlns:a16="http://schemas.microsoft.com/office/drawing/2014/main" xmlns="" id="{C4428546-250C-DDC1-4081-D43CD810988E}"/>
              </a:ext>
            </a:extLst>
          </p:cNvPr>
          <p:cNvGrpSpPr/>
          <p:nvPr/>
        </p:nvGrpSpPr>
        <p:grpSpPr>
          <a:xfrm>
            <a:off x="5503321" y="3316379"/>
            <a:ext cx="6420746" cy="979351"/>
            <a:chOff x="5503321" y="3429000"/>
            <a:chExt cx="6420746" cy="979351"/>
          </a:xfrm>
        </p:grpSpPr>
        <p:pic>
          <p:nvPicPr>
            <p:cNvPr id="8" name="Picture 7">
              <a:extLst>
                <a:ext uri="{FF2B5EF4-FFF2-40B4-BE49-F238E27FC236}">
                  <a16:creationId xmlns:a16="http://schemas.microsoft.com/office/drawing/2014/main" xmlns="" id="{00000000-0008-0000-0100-00000C000000}"/>
                </a:ext>
              </a:extLst>
            </p:cNvPr>
            <p:cNvPicPr>
              <a:picLocks noChangeAspect="1"/>
            </p:cNvPicPr>
            <p:nvPr/>
          </p:nvPicPr>
          <p:blipFill>
            <a:blip r:embed="rId2"/>
            <a:stretch>
              <a:fillRect/>
            </a:stretch>
          </p:blipFill>
          <p:spPr>
            <a:xfrm>
              <a:off x="5503321" y="3922508"/>
              <a:ext cx="6420746" cy="485843"/>
            </a:xfrm>
            <a:prstGeom prst="rect">
              <a:avLst/>
            </a:prstGeom>
          </p:spPr>
        </p:pic>
        <p:sp>
          <p:nvSpPr>
            <p:cNvPr id="9" name="Arrow: Down 8">
              <a:extLst>
                <a:ext uri="{FF2B5EF4-FFF2-40B4-BE49-F238E27FC236}">
                  <a16:creationId xmlns:a16="http://schemas.microsoft.com/office/drawing/2014/main" xmlns="" id="{EC8F157D-C61B-3F23-3E85-A32CE00EE041}"/>
                </a:ext>
              </a:extLst>
            </p:cNvPr>
            <p:cNvSpPr/>
            <p:nvPr/>
          </p:nvSpPr>
          <p:spPr>
            <a:xfrm>
              <a:off x="9025834" y="3429000"/>
              <a:ext cx="279531" cy="485843"/>
            </a:xfrm>
            <a:prstGeom prst="downArrow">
              <a:avLst/>
            </a:prstGeom>
            <a:gradFill>
              <a:gsLst>
                <a:gs pos="0">
                  <a:schemeClr val="tx2"/>
                </a:gs>
                <a:gs pos="100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52386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E09E05-CF43-F002-D7B9-1CF0D8447253}"/>
              </a:ext>
            </a:extLst>
          </p:cNvPr>
          <p:cNvSpPr>
            <a:spLocks noGrp="1"/>
          </p:cNvSpPr>
          <p:nvPr>
            <p:ph type="title"/>
          </p:nvPr>
        </p:nvSpPr>
        <p:spPr>
          <a:xfrm>
            <a:off x="323850" y="681036"/>
            <a:ext cx="11544300" cy="753979"/>
          </a:xfrm>
        </p:spPr>
        <p:txBody>
          <a:bodyPr>
            <a:noAutofit/>
          </a:bodyPr>
          <a:lstStyle/>
          <a:p>
            <a:r>
              <a:rPr lang="en-GB" dirty="0" smtClean="0"/>
              <a:t>Ile </a:t>
            </a:r>
            <a:r>
              <a:rPr lang="en-GB" dirty="0" err="1" smtClean="0"/>
              <a:t>kosztuje</a:t>
            </a:r>
            <a:r>
              <a:rPr lang="en-GB" dirty="0" smtClean="0"/>
              <a:t> </a:t>
            </a:r>
            <a:r>
              <a:rPr lang="en-GB" dirty="0" err="1" smtClean="0"/>
              <a:t>energia</a:t>
            </a:r>
            <a:r>
              <a:rPr lang="en-GB" dirty="0" smtClean="0"/>
              <a:t>? </a:t>
            </a:r>
            <a:endParaRPr lang="lv-LV" dirty="0"/>
          </a:p>
        </p:txBody>
      </p:sp>
      <p:sp>
        <p:nvSpPr>
          <p:cNvPr id="3" name="Content Placeholder 2">
            <a:extLst>
              <a:ext uri="{FF2B5EF4-FFF2-40B4-BE49-F238E27FC236}">
                <a16:creationId xmlns:a16="http://schemas.microsoft.com/office/drawing/2014/main" xmlns="" id="{1F6A19B5-3518-1FD4-B9C7-FC41BA91F896}"/>
              </a:ext>
            </a:extLst>
          </p:cNvPr>
          <p:cNvSpPr>
            <a:spLocks noGrp="1"/>
          </p:cNvSpPr>
          <p:nvPr>
            <p:ph idx="1"/>
          </p:nvPr>
        </p:nvSpPr>
        <p:spPr>
          <a:xfrm>
            <a:off x="323850" y="1588168"/>
            <a:ext cx="11544300" cy="4588796"/>
          </a:xfrm>
        </p:spPr>
        <p:txBody>
          <a:bodyPr/>
          <a:lstStyle/>
          <a:p>
            <a:pPr lvl="0">
              <a:spcAft>
                <a:spcPts val="600"/>
              </a:spcAft>
            </a:pPr>
            <a:r>
              <a:rPr lang="pl-PL" i="1" noProof="0" dirty="0" smtClean="0">
                <a:highlight>
                  <a:srgbClr val="FFFF00"/>
                </a:highlight>
              </a:rPr>
              <a:t>Pokaż roczny koszt energii w firmie (z trendem historycznym obejmującym kilka lat, jeśli to możliwe). Zapewni to dobry kontekst wartości pieniężnej i tego, jak wypada ona w porównaniu z innymi obszarami. Dołącz wykres kołowy, diagram </a:t>
            </a:r>
            <a:r>
              <a:rPr lang="pl-PL" i="1" noProof="0" dirty="0" err="1" smtClean="0">
                <a:highlight>
                  <a:srgbClr val="FFFF00"/>
                </a:highlight>
              </a:rPr>
              <a:t>Sankeya</a:t>
            </a:r>
            <a:r>
              <a:rPr lang="pl-PL" i="1" noProof="0" dirty="0" smtClean="0">
                <a:highlight>
                  <a:srgbClr val="FFFF00"/>
                </a:highlight>
              </a:rPr>
              <a:t> lub tabelę źródeł energii, aby uzyskać wgląd w ilość energii zużywanej i produkowanej (zakupiona energia elektryczna w porównaniu z wytworzoną itp.)</a:t>
            </a:r>
            <a:r>
              <a:rPr lang="en-US" i="1" noProof="0" dirty="0" smtClean="0">
                <a:highlight>
                  <a:srgbClr val="FFFF00"/>
                </a:highlight>
              </a:rPr>
              <a:t>.</a:t>
            </a:r>
            <a:endParaRPr lang="en-US" i="1" noProof="0" dirty="0">
              <a:highlight>
                <a:srgbClr val="FFFF00"/>
              </a:highlight>
            </a:endParaRPr>
          </a:p>
        </p:txBody>
      </p:sp>
    </p:spTree>
    <p:extLst>
      <p:ext uri="{BB962C8B-B14F-4D97-AF65-F5344CB8AC3E}">
        <p14:creationId xmlns:p14="http://schemas.microsoft.com/office/powerpoint/2010/main" val="100859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a:extLst>
              <a:ext uri="{FF2B5EF4-FFF2-40B4-BE49-F238E27FC236}">
                <a16:creationId xmlns:a16="http://schemas.microsoft.com/office/drawing/2014/main" xmlns="" id="{8FBA8985-4910-F526-6245-F2B2E1673EC6}"/>
              </a:ext>
            </a:extLst>
          </p:cNvPr>
          <p:cNvSpPr>
            <a:spLocks noGrp="1"/>
          </p:cNvSpPr>
          <p:nvPr>
            <p:ph type="subTitle" idx="1"/>
          </p:nvPr>
        </p:nvSpPr>
        <p:spPr/>
        <p:txBody>
          <a:bodyPr/>
          <a:lstStyle/>
          <a:p>
            <a:r>
              <a:rPr lang="pl-PL" b="1" dirty="0" smtClean="0"/>
              <a:t>DIZĘKUJĘ ZA UWAGĘ</a:t>
            </a:r>
            <a:r>
              <a:rPr lang="de-DE" b="1" dirty="0" smtClean="0"/>
              <a:t>!</a:t>
            </a:r>
            <a:endParaRPr lang="de-DE" b="1" dirty="0"/>
          </a:p>
          <a:p>
            <a:endParaRPr lang="de-DE" dirty="0"/>
          </a:p>
          <a:p>
            <a:r>
              <a:rPr lang="pl-PL" dirty="0" smtClean="0"/>
              <a:t>Imię i nazwisko</a:t>
            </a:r>
            <a:endParaRPr lang="de-DE" dirty="0"/>
          </a:p>
          <a:p>
            <a:r>
              <a:rPr lang="pl-PL" dirty="0" smtClean="0"/>
              <a:t>Adres email</a:t>
            </a:r>
            <a:endParaRPr lang="de-AT" dirty="0"/>
          </a:p>
        </p:txBody>
      </p:sp>
    </p:spTree>
    <p:extLst>
      <p:ext uri="{BB962C8B-B14F-4D97-AF65-F5344CB8AC3E}">
        <p14:creationId xmlns:p14="http://schemas.microsoft.com/office/powerpoint/2010/main" val="914567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FE22A3-CDF0-CF8A-891F-52A484ABBDC7}"/>
              </a:ext>
            </a:extLst>
          </p:cNvPr>
          <p:cNvSpPr>
            <a:spLocks noGrp="1"/>
          </p:cNvSpPr>
          <p:nvPr>
            <p:ph type="title"/>
          </p:nvPr>
        </p:nvSpPr>
        <p:spPr/>
        <p:txBody>
          <a:bodyPr/>
          <a:lstStyle/>
          <a:p>
            <a:r>
              <a:rPr lang="en-US" noProof="0" dirty="0" smtClean="0"/>
              <a:t>Ile </a:t>
            </a:r>
            <a:r>
              <a:rPr lang="en-US" noProof="0" dirty="0" err="1" smtClean="0"/>
              <a:t>energii</a:t>
            </a:r>
            <a:r>
              <a:rPr lang="en-US" noProof="0" dirty="0" smtClean="0"/>
              <a:t> </a:t>
            </a:r>
            <a:r>
              <a:rPr lang="en-US" noProof="0" dirty="0" err="1" smtClean="0"/>
              <a:t>można</a:t>
            </a:r>
            <a:r>
              <a:rPr lang="en-US" noProof="0" dirty="0" smtClean="0"/>
              <a:t> </a:t>
            </a:r>
            <a:r>
              <a:rPr lang="en-US" noProof="0" dirty="0" err="1" smtClean="0"/>
              <a:t>zaoszczędzić</a:t>
            </a:r>
            <a:r>
              <a:rPr lang="en-US" noProof="0" dirty="0" smtClean="0"/>
              <a:t>? </a:t>
            </a:r>
            <a:endParaRPr lang="en-US" noProof="0" dirty="0"/>
          </a:p>
        </p:txBody>
      </p:sp>
      <p:sp>
        <p:nvSpPr>
          <p:cNvPr id="3" name="Content Placeholder 2">
            <a:extLst>
              <a:ext uri="{FF2B5EF4-FFF2-40B4-BE49-F238E27FC236}">
                <a16:creationId xmlns:a16="http://schemas.microsoft.com/office/drawing/2014/main" xmlns="" id="{5A6A4F80-BC3E-8E7B-D8C0-1DCDFA954E86}"/>
              </a:ext>
            </a:extLst>
          </p:cNvPr>
          <p:cNvSpPr>
            <a:spLocks noGrp="1"/>
          </p:cNvSpPr>
          <p:nvPr>
            <p:ph idx="1"/>
          </p:nvPr>
        </p:nvSpPr>
        <p:spPr/>
        <p:txBody>
          <a:bodyPr/>
          <a:lstStyle/>
          <a:p>
            <a:r>
              <a:rPr lang="pl-PL" i="1" noProof="0" dirty="0" smtClean="0">
                <a:highlight>
                  <a:srgbClr val="FFFF00"/>
                </a:highlight>
              </a:rPr>
              <a:t>Pokaż procent oszczędności w porównaniu z całkowitym zużyciem energii oraz oszczędności w jednostkach pieniężnych. Dołącz wykres kołowy, diagram </a:t>
            </a:r>
            <a:r>
              <a:rPr lang="pl-PL" i="1" noProof="0" dirty="0" err="1" smtClean="0">
                <a:highlight>
                  <a:srgbClr val="FFFF00"/>
                </a:highlight>
              </a:rPr>
              <a:t>Sankeya</a:t>
            </a:r>
            <a:r>
              <a:rPr lang="pl-PL" i="1" noProof="0" dirty="0" smtClean="0">
                <a:highlight>
                  <a:srgbClr val="FFFF00"/>
                </a:highlight>
              </a:rPr>
              <a:t> lub tabelę kategorii zużycia energii, aby uzyskać wgląd w to, które obszary są ważniejsze od innych (np. koszty ogrzewania i oświetlenia itp.)</a:t>
            </a:r>
            <a:r>
              <a:rPr lang="en-US" i="1" noProof="0" dirty="0" smtClean="0">
                <a:highlight>
                  <a:srgbClr val="FFFF00"/>
                </a:highlight>
              </a:rPr>
              <a:t>.</a:t>
            </a:r>
            <a:endParaRPr lang="en-US" i="1" noProof="0" dirty="0">
              <a:highlight>
                <a:srgbClr val="FFFF00"/>
              </a:highlight>
            </a:endParaRPr>
          </a:p>
        </p:txBody>
      </p:sp>
    </p:spTree>
    <p:extLst>
      <p:ext uri="{BB962C8B-B14F-4D97-AF65-F5344CB8AC3E}">
        <p14:creationId xmlns:p14="http://schemas.microsoft.com/office/powerpoint/2010/main" val="162679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A51062-A917-30AC-58A4-150D09C46BDB}"/>
              </a:ext>
            </a:extLst>
          </p:cNvPr>
          <p:cNvSpPr>
            <a:spLocks noGrp="1"/>
          </p:cNvSpPr>
          <p:nvPr>
            <p:ph type="title"/>
          </p:nvPr>
        </p:nvSpPr>
        <p:spPr>
          <a:xfrm>
            <a:off x="323850" y="180183"/>
            <a:ext cx="11544300" cy="928896"/>
          </a:xfrm>
        </p:spPr>
        <p:txBody>
          <a:bodyPr>
            <a:normAutofit/>
          </a:bodyPr>
          <a:lstStyle/>
          <a:p>
            <a:r>
              <a:rPr lang="pl-PL" noProof="0" dirty="0" smtClean="0">
                <a:solidFill>
                  <a:srgbClr val="FF0000"/>
                </a:solidFill>
              </a:rPr>
              <a:t>Twój udział w zmianach klimatu</a:t>
            </a:r>
            <a:endParaRPr lang="en-US" noProof="0" dirty="0">
              <a:solidFill>
                <a:srgbClr val="FF0000"/>
              </a:solidFill>
            </a:endParaRPr>
          </a:p>
        </p:txBody>
      </p:sp>
      <p:sp>
        <p:nvSpPr>
          <p:cNvPr id="3" name="Content Placeholder 2">
            <a:extLst>
              <a:ext uri="{FF2B5EF4-FFF2-40B4-BE49-F238E27FC236}">
                <a16:creationId xmlns:a16="http://schemas.microsoft.com/office/drawing/2014/main" xmlns="" id="{251452B6-6B0B-2F11-E2B8-A15EFCD665E4}"/>
              </a:ext>
            </a:extLst>
          </p:cNvPr>
          <p:cNvSpPr>
            <a:spLocks noGrp="1"/>
          </p:cNvSpPr>
          <p:nvPr>
            <p:ph idx="1"/>
          </p:nvPr>
        </p:nvSpPr>
        <p:spPr>
          <a:xfrm>
            <a:off x="323850" y="1361284"/>
            <a:ext cx="11463061" cy="4815680"/>
          </a:xfrm>
        </p:spPr>
        <p:txBody>
          <a:bodyPr/>
          <a:lstStyle/>
          <a:p>
            <a:r>
              <a:rPr lang="pl-PL" i="1" dirty="0" smtClean="0">
                <a:solidFill>
                  <a:srgbClr val="FF0000"/>
                </a:solidFill>
                <a:highlight>
                  <a:srgbClr val="FFFF00"/>
                </a:highlight>
              </a:rPr>
              <a:t>Przedstaw całkowitą emisję CO</a:t>
            </a:r>
            <a:r>
              <a:rPr lang="pl-PL" i="1" baseline="-25000" dirty="0" smtClean="0">
                <a:solidFill>
                  <a:srgbClr val="FF0000"/>
                </a:solidFill>
                <a:highlight>
                  <a:srgbClr val="FFFF00"/>
                </a:highlight>
              </a:rPr>
              <a:t>2</a:t>
            </a:r>
            <a:r>
              <a:rPr lang="pl-PL" i="1" dirty="0" smtClean="0">
                <a:solidFill>
                  <a:srgbClr val="FF0000"/>
                </a:solidFill>
                <a:highlight>
                  <a:srgbClr val="FFFF00"/>
                </a:highlight>
              </a:rPr>
              <a:t> wyprodukowaną przez przedsiębiorstwo i podkreśl redukcję emisji CO</a:t>
            </a:r>
            <a:r>
              <a:rPr lang="pl-PL" i="1" baseline="-25000" dirty="0" smtClean="0">
                <a:solidFill>
                  <a:srgbClr val="FF0000"/>
                </a:solidFill>
                <a:highlight>
                  <a:srgbClr val="FFFF00"/>
                </a:highlight>
              </a:rPr>
              <a:t>2</a:t>
            </a:r>
            <a:r>
              <a:rPr lang="pl-PL" i="1" dirty="0" smtClean="0">
                <a:solidFill>
                  <a:srgbClr val="FF0000"/>
                </a:solidFill>
                <a:highlight>
                  <a:srgbClr val="FFFF00"/>
                </a:highlight>
              </a:rPr>
              <a:t> osiągniętą dzięki wdrożeniu działania w zakresie poprawy efektywności energetycznej. Użyj wykresów kołowych lub innych wykresów, aby jasno zilustrować wyniki, porównując bieżące emisje z przewidywanymi oszczędnościami</a:t>
            </a:r>
            <a:r>
              <a:rPr lang="en-US" i="1" dirty="0" smtClean="0">
                <a:solidFill>
                  <a:srgbClr val="FF0000"/>
                </a:solidFill>
                <a:highlight>
                  <a:srgbClr val="FFFF00"/>
                </a:highlight>
              </a:rPr>
              <a:t>.</a:t>
            </a:r>
            <a:r>
              <a:rPr lang="lv-LV" i="1" dirty="0" smtClean="0">
                <a:solidFill>
                  <a:srgbClr val="FF0000"/>
                </a:solidFill>
                <a:highlight>
                  <a:srgbClr val="FFFF00"/>
                </a:highlight>
              </a:rPr>
              <a:t> </a:t>
            </a:r>
            <a:endParaRPr lang="en-US" i="1" dirty="0">
              <a:solidFill>
                <a:srgbClr val="FF0000"/>
              </a:solidFill>
              <a:highlight>
                <a:srgbClr val="FFFF00"/>
              </a:highlight>
            </a:endParaRPr>
          </a:p>
        </p:txBody>
      </p:sp>
    </p:spTree>
    <p:extLst>
      <p:ext uri="{BB962C8B-B14F-4D97-AF65-F5344CB8AC3E}">
        <p14:creationId xmlns:p14="http://schemas.microsoft.com/office/powerpoint/2010/main" val="1117870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B51A58C-D852-53A6-192A-65CC71892BEC}"/>
              </a:ext>
            </a:extLst>
          </p:cNvPr>
          <p:cNvSpPr>
            <a:spLocks noGrp="1"/>
          </p:cNvSpPr>
          <p:nvPr>
            <p:ph type="ctrTitle"/>
          </p:nvPr>
        </p:nvSpPr>
        <p:spPr/>
        <p:txBody>
          <a:bodyPr/>
          <a:lstStyle/>
          <a:p>
            <a:r>
              <a:rPr lang="lv-LV" noProof="0" dirty="0" smtClean="0"/>
              <a:t>PODSTAWOWE wnioski</a:t>
            </a:r>
            <a:endParaRPr lang="en-US" noProof="0" dirty="0"/>
          </a:p>
        </p:txBody>
      </p:sp>
      <p:sp>
        <p:nvSpPr>
          <p:cNvPr id="5" name="Subtitle 4">
            <a:extLst>
              <a:ext uri="{FF2B5EF4-FFF2-40B4-BE49-F238E27FC236}">
                <a16:creationId xmlns:a16="http://schemas.microsoft.com/office/drawing/2014/main" xmlns="" id="{959E6DCD-AE26-D709-D48E-B932489B6EC3}"/>
              </a:ext>
            </a:extLst>
          </p:cNvPr>
          <p:cNvSpPr>
            <a:spLocks noGrp="1"/>
          </p:cNvSpPr>
          <p:nvPr>
            <p:ph type="subTitle" idx="1"/>
          </p:nvPr>
        </p:nvSpPr>
        <p:spPr/>
        <p:txBody>
          <a:bodyPr/>
          <a:lstStyle/>
          <a:p>
            <a:endParaRPr lang="lv-LV" dirty="0"/>
          </a:p>
        </p:txBody>
      </p:sp>
    </p:spTree>
    <p:extLst>
      <p:ext uri="{BB962C8B-B14F-4D97-AF65-F5344CB8AC3E}">
        <p14:creationId xmlns:p14="http://schemas.microsoft.com/office/powerpoint/2010/main" val="30353126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8E1B9C-152C-BCEE-A285-91A7AA6C57D5}"/>
              </a:ext>
            </a:extLst>
          </p:cNvPr>
          <p:cNvSpPr>
            <a:spLocks noGrp="1"/>
          </p:cNvSpPr>
          <p:nvPr>
            <p:ph type="title"/>
          </p:nvPr>
        </p:nvSpPr>
        <p:spPr/>
        <p:txBody>
          <a:bodyPr/>
          <a:lstStyle/>
          <a:p>
            <a:r>
              <a:rPr lang="en" dirty="0"/>
              <a:t>Energy Efficiency Measure Summary</a:t>
            </a:r>
            <a:endParaRPr lang="lv-LV" dirty="0"/>
          </a:p>
        </p:txBody>
      </p:sp>
      <p:graphicFrame>
        <p:nvGraphicFramePr>
          <p:cNvPr id="4" name="Content Placeholder 3">
            <a:extLst>
              <a:ext uri="{FF2B5EF4-FFF2-40B4-BE49-F238E27FC236}">
                <a16:creationId xmlns:a16="http://schemas.microsoft.com/office/drawing/2014/main" xmlns="" id="{8220F0C8-F6B2-D3B1-80B5-A4B7E514353A}"/>
              </a:ext>
            </a:extLst>
          </p:cNvPr>
          <p:cNvGraphicFramePr>
            <a:graphicFrameLocks noGrp="1"/>
          </p:cNvGraphicFramePr>
          <p:nvPr>
            <p:ph idx="1"/>
            <p:extLst>
              <p:ext uri="{D42A27DB-BD31-4B8C-83A1-F6EECF244321}">
                <p14:modId xmlns:p14="http://schemas.microsoft.com/office/powerpoint/2010/main" val="2943760188"/>
              </p:ext>
            </p:extLst>
          </p:nvPr>
        </p:nvGraphicFramePr>
        <p:xfrm>
          <a:off x="323850" y="1362075"/>
          <a:ext cx="11544300" cy="4439920"/>
        </p:xfrm>
        <a:graphic>
          <a:graphicData uri="http://schemas.openxmlformats.org/drawingml/2006/table">
            <a:tbl>
              <a:tblPr firstRow="1" bandRow="1">
                <a:tableStyleId>{5C22544A-7EE6-4342-B048-85BDC9FD1C3A}</a:tableStyleId>
              </a:tblPr>
              <a:tblGrid>
                <a:gridCol w="971892">
                  <a:extLst>
                    <a:ext uri="{9D8B030D-6E8A-4147-A177-3AD203B41FA5}">
                      <a16:colId xmlns:a16="http://schemas.microsoft.com/office/drawing/2014/main" xmlns="" val="3011373566"/>
                    </a:ext>
                  </a:extLst>
                </a:gridCol>
                <a:gridCol w="754482">
                  <a:extLst>
                    <a:ext uri="{9D8B030D-6E8A-4147-A177-3AD203B41FA5}">
                      <a16:colId xmlns:a16="http://schemas.microsoft.com/office/drawing/2014/main" xmlns="" val="2814402310"/>
                    </a:ext>
                  </a:extLst>
                </a:gridCol>
                <a:gridCol w="1361349">
                  <a:extLst>
                    <a:ext uri="{9D8B030D-6E8A-4147-A177-3AD203B41FA5}">
                      <a16:colId xmlns:a16="http://schemas.microsoft.com/office/drawing/2014/main" xmlns="" val="2694770358"/>
                    </a:ext>
                  </a:extLst>
                </a:gridCol>
                <a:gridCol w="1529997">
                  <a:extLst>
                    <a:ext uri="{9D8B030D-6E8A-4147-A177-3AD203B41FA5}">
                      <a16:colId xmlns:a16="http://schemas.microsoft.com/office/drawing/2014/main" xmlns="" val="1315825967"/>
                    </a:ext>
                  </a:extLst>
                </a:gridCol>
                <a:gridCol w="1154430">
                  <a:extLst>
                    <a:ext uri="{9D8B030D-6E8A-4147-A177-3AD203B41FA5}">
                      <a16:colId xmlns:a16="http://schemas.microsoft.com/office/drawing/2014/main" xmlns="" val="1779687114"/>
                    </a:ext>
                  </a:extLst>
                </a:gridCol>
                <a:gridCol w="903465">
                  <a:extLst>
                    <a:ext uri="{9D8B030D-6E8A-4147-A177-3AD203B41FA5}">
                      <a16:colId xmlns:a16="http://schemas.microsoft.com/office/drawing/2014/main" xmlns="" val="1605056156"/>
                    </a:ext>
                  </a:extLst>
                </a:gridCol>
                <a:gridCol w="1045615">
                  <a:extLst>
                    <a:ext uri="{9D8B030D-6E8A-4147-A177-3AD203B41FA5}">
                      <a16:colId xmlns:a16="http://schemas.microsoft.com/office/drawing/2014/main" xmlns="" val="1664348145"/>
                    </a:ext>
                  </a:extLst>
                </a:gridCol>
                <a:gridCol w="1131724">
                  <a:extLst>
                    <a:ext uri="{9D8B030D-6E8A-4147-A177-3AD203B41FA5}">
                      <a16:colId xmlns:a16="http://schemas.microsoft.com/office/drawing/2014/main" xmlns="" val="2297878885"/>
                    </a:ext>
                  </a:extLst>
                </a:gridCol>
                <a:gridCol w="988208">
                  <a:extLst>
                    <a:ext uri="{9D8B030D-6E8A-4147-A177-3AD203B41FA5}">
                      <a16:colId xmlns:a16="http://schemas.microsoft.com/office/drawing/2014/main" xmlns="" val="1298204634"/>
                    </a:ext>
                  </a:extLst>
                </a:gridCol>
                <a:gridCol w="1703138">
                  <a:extLst>
                    <a:ext uri="{9D8B030D-6E8A-4147-A177-3AD203B41FA5}">
                      <a16:colId xmlns:a16="http://schemas.microsoft.com/office/drawing/2014/main" xmlns="" val="2174863516"/>
                    </a:ext>
                  </a:extLst>
                </a:gridCol>
              </a:tblGrid>
              <a:tr h="370840">
                <a:tc>
                  <a:txBody>
                    <a:bodyPr/>
                    <a:lstStyle/>
                    <a:p>
                      <a:pPr algn="ctr"/>
                      <a:r>
                        <a:rPr lang="en-US" sz="1400" noProof="0" dirty="0" smtClean="0"/>
                        <a:t>EEM</a:t>
                      </a:r>
                      <a:endParaRPr lang="en-US" sz="1400" noProof="0" dirty="0"/>
                    </a:p>
                  </a:txBody>
                  <a:tcPr anchor="ctr"/>
                </a:tc>
                <a:tc>
                  <a:txBody>
                    <a:bodyPr/>
                    <a:lstStyle/>
                    <a:p>
                      <a:pPr algn="ctr"/>
                      <a:r>
                        <a:rPr lang="en-US" sz="1400" noProof="0" dirty="0"/>
                        <a:t>CAPEX</a:t>
                      </a:r>
                      <a:r>
                        <a:rPr lang="lv-LV" sz="1400" noProof="0" dirty="0"/>
                        <a:t>, </a:t>
                      </a:r>
                      <a:r>
                        <a:rPr lang="pl-PL" sz="1400" noProof="0" dirty="0" smtClean="0"/>
                        <a:t>PLN</a:t>
                      </a:r>
                      <a:endParaRPr lang="en-US" sz="1400" noProof="0" dirty="0"/>
                    </a:p>
                  </a:txBody>
                  <a:tcPr anchor="ctr"/>
                </a:tc>
                <a:tc>
                  <a:txBody>
                    <a:bodyPr/>
                    <a:lstStyle/>
                    <a:p>
                      <a:pPr algn="ctr"/>
                      <a:r>
                        <a:rPr lang="pl-PL" sz="1400" noProof="0" dirty="0" smtClean="0"/>
                        <a:t>Roczne oszczędności</a:t>
                      </a:r>
                      <a:r>
                        <a:rPr lang="lv-LV" sz="1400" noProof="0" dirty="0" smtClean="0"/>
                        <a:t>, </a:t>
                      </a:r>
                      <a:r>
                        <a:rPr lang="pl-PL" sz="1400" noProof="0" dirty="0" smtClean="0"/>
                        <a:t>PLN</a:t>
                      </a:r>
                      <a:r>
                        <a:rPr lang="lv-LV" sz="1400" noProof="0" dirty="0" smtClean="0"/>
                        <a:t>/</a:t>
                      </a:r>
                      <a:r>
                        <a:rPr lang="pl-PL" sz="1400" noProof="0" dirty="0" smtClean="0"/>
                        <a:t>rok</a:t>
                      </a:r>
                      <a:endParaRPr lang="en-US" sz="1400" noProof="0" dirty="0"/>
                    </a:p>
                  </a:txBody>
                  <a:tcPr anchor="ctr"/>
                </a:tc>
                <a:tc>
                  <a:txBody>
                    <a:bodyPr/>
                    <a:lstStyle/>
                    <a:p>
                      <a:pPr algn="ctr"/>
                      <a:r>
                        <a:rPr lang="pl-PL" sz="1400" noProof="0" dirty="0" smtClean="0"/>
                        <a:t>Trwałość </a:t>
                      </a:r>
                      <a:r>
                        <a:rPr lang="en-US" sz="1400" noProof="0" dirty="0" err="1" smtClean="0"/>
                        <a:t>projektu</a:t>
                      </a:r>
                      <a:r>
                        <a:rPr lang="lv-LV" sz="1400" noProof="0" dirty="0" smtClean="0"/>
                        <a:t>, </a:t>
                      </a:r>
                      <a:r>
                        <a:rPr lang="pl-PL" sz="1400" noProof="0" dirty="0" smtClean="0"/>
                        <a:t>lata</a:t>
                      </a:r>
                      <a:endParaRPr lang="en-US" sz="1400" noProof="0" dirty="0"/>
                    </a:p>
                  </a:txBody>
                  <a:tcPr anchor="ctr"/>
                </a:tc>
                <a:tc>
                  <a:txBody>
                    <a:bodyPr/>
                    <a:lstStyle/>
                    <a:p>
                      <a:pPr algn="ctr"/>
                      <a:r>
                        <a:rPr lang="en-US" sz="1400" noProof="0" dirty="0"/>
                        <a:t>NPV</a:t>
                      </a:r>
                      <a:r>
                        <a:rPr lang="lv-LV" sz="1400" noProof="0" dirty="0"/>
                        <a:t>, </a:t>
                      </a:r>
                      <a:r>
                        <a:rPr lang="pl-PL" sz="1400" noProof="0" dirty="0" smtClean="0"/>
                        <a:t>PLN</a:t>
                      </a:r>
                      <a:endParaRPr lang="en-US" sz="1400" noProof="0" dirty="0"/>
                    </a:p>
                  </a:txBody>
                  <a:tcPr anchor="ctr"/>
                </a:tc>
                <a:tc>
                  <a:txBody>
                    <a:bodyPr/>
                    <a:lstStyle/>
                    <a:p>
                      <a:pPr algn="ctr"/>
                      <a:r>
                        <a:rPr lang="en-US" sz="1400" noProof="0" dirty="0"/>
                        <a:t>IRR</a:t>
                      </a:r>
                      <a:r>
                        <a:rPr lang="lv-LV" sz="1400" noProof="0" dirty="0"/>
                        <a:t>, %</a:t>
                      </a:r>
                      <a:endParaRPr lang="en-US" sz="1400" noProof="0" dirty="0"/>
                    </a:p>
                  </a:txBody>
                  <a:tcPr anchor="ctr"/>
                </a:tc>
                <a:tc>
                  <a:txBody>
                    <a:bodyPr/>
                    <a:lstStyle/>
                    <a:p>
                      <a:pPr algn="ctr"/>
                      <a:r>
                        <a:rPr lang="pl-PL" sz="1400" noProof="0" dirty="0" smtClean="0"/>
                        <a:t>Wskaźnik korzyści</a:t>
                      </a:r>
                      <a:endParaRPr lang="en-US" sz="1400" noProof="0" dirty="0"/>
                    </a:p>
                  </a:txBody>
                  <a:tcPr anchor="ctr"/>
                </a:tc>
                <a:tc>
                  <a:txBody>
                    <a:bodyPr/>
                    <a:lstStyle/>
                    <a:p>
                      <a:pPr algn="ctr"/>
                      <a:r>
                        <a:rPr lang="pl-PL" sz="1400" noProof="0" dirty="0" smtClean="0"/>
                        <a:t>Najgorszy przypadek </a:t>
                      </a:r>
                      <a:r>
                        <a:rPr lang="en-US" sz="1400" noProof="0" dirty="0" smtClean="0"/>
                        <a:t>NPV</a:t>
                      </a:r>
                      <a:r>
                        <a:rPr lang="lv-LV" sz="1400" noProof="0" dirty="0"/>
                        <a:t>, </a:t>
                      </a:r>
                      <a:r>
                        <a:rPr lang="pl-PL" sz="1400" noProof="0" dirty="0" smtClean="0"/>
                        <a:t>lata</a:t>
                      </a:r>
                      <a:endParaRPr lang="en-US" sz="1400" noProof="0" dirty="0"/>
                    </a:p>
                  </a:txBody>
                  <a:tcPr anchor="ctr"/>
                </a:tc>
                <a:tc>
                  <a:txBody>
                    <a:bodyPr/>
                    <a:lstStyle/>
                    <a:p>
                      <a:pPr algn="ctr"/>
                      <a:r>
                        <a:rPr lang="pl-PL" sz="1400" noProof="0" dirty="0" smtClean="0"/>
                        <a:t>Najlepszy przypadek</a:t>
                      </a:r>
                      <a:r>
                        <a:rPr lang="en-US" sz="1400" noProof="0" dirty="0" smtClean="0"/>
                        <a:t>NPV</a:t>
                      </a:r>
                      <a:r>
                        <a:rPr lang="lv-LV" sz="1400" noProof="0" dirty="0"/>
                        <a:t>, </a:t>
                      </a:r>
                      <a:r>
                        <a:rPr lang="pl-PL" sz="1400" noProof="0" dirty="0" smtClean="0"/>
                        <a:t>lata</a:t>
                      </a:r>
                      <a:endParaRPr lang="en-US" sz="1400" noProof="0" dirty="0"/>
                    </a:p>
                  </a:txBody>
                  <a:tcPr anchor="ctr"/>
                </a:tc>
                <a:tc>
                  <a:txBody>
                    <a:bodyPr/>
                    <a:lstStyle/>
                    <a:p>
                      <a:pPr algn="ctr"/>
                      <a:r>
                        <a:rPr lang="en-US" sz="1400" noProof="0" dirty="0" smtClean="0"/>
                        <a:t>Dec</a:t>
                      </a:r>
                      <a:r>
                        <a:rPr lang="pl-PL" sz="1400" noProof="0" dirty="0" err="1" smtClean="0"/>
                        <a:t>yzja</a:t>
                      </a:r>
                      <a:endParaRPr lang="en-US" sz="1400" noProof="0" dirty="0"/>
                    </a:p>
                  </a:txBody>
                  <a:tcPr anchor="ctr"/>
                </a:tc>
                <a:extLst>
                  <a:ext uri="{0D108BD9-81ED-4DB2-BD59-A6C34878D82A}">
                    <a16:rowId xmlns:a16="http://schemas.microsoft.com/office/drawing/2014/main" xmlns="" val="138815304"/>
                  </a:ext>
                </a:extLst>
              </a:tr>
              <a:tr h="370840">
                <a:tc>
                  <a:txBody>
                    <a:bodyPr/>
                    <a:lstStyle/>
                    <a:p>
                      <a:pPr algn="l"/>
                      <a:r>
                        <a:rPr lang="lv-LV" sz="1400" dirty="0"/>
                        <a:t>1</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r>
                        <a:rPr lang="pl-PL" sz="1400" noProof="0" dirty="0" smtClean="0"/>
                        <a:t>Rezygnacja</a:t>
                      </a:r>
                      <a:endParaRPr lang="en-US" sz="1400" noProof="0" dirty="0"/>
                    </a:p>
                  </a:txBody>
                  <a:tcPr anchor="ctr">
                    <a:solidFill>
                      <a:schemeClr val="accent4">
                        <a:lumMod val="60000"/>
                        <a:lumOff val="40000"/>
                      </a:schemeClr>
                    </a:solidFill>
                  </a:tcPr>
                </a:tc>
                <a:extLst>
                  <a:ext uri="{0D108BD9-81ED-4DB2-BD59-A6C34878D82A}">
                    <a16:rowId xmlns:a16="http://schemas.microsoft.com/office/drawing/2014/main" xmlns="" val="24237148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dirty="0"/>
                        <a:t>2</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r>
                        <a:rPr lang="pl-PL" sz="1400" noProof="0" dirty="0" smtClean="0"/>
                        <a:t>Inwestycja</a:t>
                      </a:r>
                      <a:endParaRPr lang="en-US" sz="1400" noProof="0" dirty="0"/>
                    </a:p>
                  </a:txBody>
                  <a:tcPr anchor="ctr">
                    <a:solidFill>
                      <a:srgbClr val="92D050"/>
                    </a:solidFill>
                  </a:tcPr>
                </a:tc>
                <a:extLst>
                  <a:ext uri="{0D108BD9-81ED-4DB2-BD59-A6C34878D82A}">
                    <a16:rowId xmlns:a16="http://schemas.microsoft.com/office/drawing/2014/main" xmlns="" val="525662589"/>
                  </a:ext>
                </a:extLst>
              </a:tr>
              <a:tr h="370840">
                <a:tc>
                  <a:txBody>
                    <a:bodyPr/>
                    <a:lstStyle/>
                    <a:p>
                      <a:pPr algn="l"/>
                      <a:r>
                        <a:rPr lang="lv-LV" sz="1400" dirty="0"/>
                        <a:t>3</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r>
                        <a:rPr lang="pl-PL" sz="1400" noProof="0" dirty="0" smtClean="0"/>
                        <a:t>Zastanowić się</a:t>
                      </a:r>
                      <a:endParaRPr lang="en-US" sz="1400" noProof="0" dirty="0"/>
                    </a:p>
                  </a:txBody>
                  <a:tcPr anchor="ctr">
                    <a:solidFill>
                      <a:srgbClr val="FFC000"/>
                    </a:solidFill>
                  </a:tcPr>
                </a:tc>
                <a:extLst>
                  <a:ext uri="{0D108BD9-81ED-4DB2-BD59-A6C34878D82A}">
                    <a16:rowId xmlns:a16="http://schemas.microsoft.com/office/drawing/2014/main" xmlns="" val="3284355770"/>
                  </a:ext>
                </a:extLst>
              </a:tr>
              <a:tr h="370840">
                <a:tc>
                  <a:txBody>
                    <a:bodyPr/>
                    <a:lstStyle/>
                    <a:p>
                      <a:pPr algn="l"/>
                      <a:r>
                        <a:rPr lang="lv-LV" sz="1400" dirty="0"/>
                        <a:t>4</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extLst>
                  <a:ext uri="{0D108BD9-81ED-4DB2-BD59-A6C34878D82A}">
                    <a16:rowId xmlns:a16="http://schemas.microsoft.com/office/drawing/2014/main" xmlns="" val="4232914419"/>
                  </a:ext>
                </a:extLst>
              </a:tr>
              <a:tr h="370840">
                <a:tc>
                  <a:txBody>
                    <a:bodyPr/>
                    <a:lstStyle/>
                    <a:p>
                      <a:pPr algn="l"/>
                      <a:r>
                        <a:rPr lang="lv-LV" sz="1400" dirty="0"/>
                        <a:t>5</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1272335197"/>
                  </a:ext>
                </a:extLst>
              </a:tr>
              <a:tr h="370840">
                <a:tc>
                  <a:txBody>
                    <a:bodyPr/>
                    <a:lstStyle/>
                    <a:p>
                      <a:pPr algn="l"/>
                      <a:r>
                        <a:rPr lang="lv-LV" sz="1400" dirty="0"/>
                        <a:t>6</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130377440"/>
                  </a:ext>
                </a:extLst>
              </a:tr>
              <a:tr h="370840">
                <a:tc>
                  <a:txBody>
                    <a:bodyPr/>
                    <a:lstStyle/>
                    <a:p>
                      <a:pPr algn="l"/>
                      <a:r>
                        <a:rPr lang="lv-LV" sz="1400" dirty="0"/>
                        <a:t>7</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93757802"/>
                  </a:ext>
                </a:extLst>
              </a:tr>
              <a:tr h="370840">
                <a:tc>
                  <a:txBody>
                    <a:bodyPr/>
                    <a:lstStyle/>
                    <a:p>
                      <a:pPr algn="l"/>
                      <a:r>
                        <a:rPr lang="lv-LV" sz="1400" dirty="0"/>
                        <a:t>8</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3606547481"/>
                  </a:ext>
                </a:extLst>
              </a:tr>
              <a:tr h="370840">
                <a:tc>
                  <a:txBody>
                    <a:bodyPr/>
                    <a:lstStyle/>
                    <a:p>
                      <a:pPr algn="l"/>
                      <a:r>
                        <a:rPr lang="lv-LV" sz="1400" dirty="0"/>
                        <a:t>9</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1643546107"/>
                  </a:ext>
                </a:extLst>
              </a:tr>
              <a:tr h="370840">
                <a:tc>
                  <a:txBody>
                    <a:bodyPr/>
                    <a:lstStyle/>
                    <a:p>
                      <a:pPr algn="l"/>
                      <a:r>
                        <a:rPr lang="lv-LV" sz="1400" dirty="0"/>
                        <a:t>10</a:t>
                      </a:r>
                    </a:p>
                  </a:txBody>
                  <a:tcPr anchor="ct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a:p>
                  </a:txBody>
                  <a:tcPr/>
                </a:tc>
                <a:tc>
                  <a:txBody>
                    <a:bodyPr/>
                    <a:lstStyle/>
                    <a:p>
                      <a:endParaRPr lang="lv-LV" dirty="0"/>
                    </a:p>
                  </a:txBody>
                  <a:tcPr/>
                </a:tc>
                <a:extLst>
                  <a:ext uri="{0D108BD9-81ED-4DB2-BD59-A6C34878D82A}">
                    <a16:rowId xmlns:a16="http://schemas.microsoft.com/office/drawing/2014/main" xmlns="" val="3311833219"/>
                  </a:ext>
                </a:extLst>
              </a:tr>
            </a:tbl>
          </a:graphicData>
        </a:graphic>
      </p:graphicFrame>
    </p:spTree>
    <p:extLst>
      <p:ext uri="{BB962C8B-B14F-4D97-AF65-F5344CB8AC3E}">
        <p14:creationId xmlns:p14="http://schemas.microsoft.com/office/powerpoint/2010/main" val="3455409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95954A-CFAB-B6DD-6109-3C9E63E16733}"/>
              </a:ext>
            </a:extLst>
          </p:cNvPr>
          <p:cNvSpPr>
            <a:spLocks noGrp="1"/>
          </p:cNvSpPr>
          <p:nvPr>
            <p:ph type="title"/>
          </p:nvPr>
        </p:nvSpPr>
        <p:spPr/>
        <p:txBody>
          <a:bodyPr>
            <a:normAutofit/>
          </a:bodyPr>
          <a:lstStyle/>
          <a:p>
            <a:r>
              <a:rPr lang="en-US" sz="3600" dirty="0"/>
              <a:t>Total for Projects worth pursuing</a:t>
            </a:r>
            <a:endParaRPr lang="lv-LV" dirty="0"/>
          </a:p>
        </p:txBody>
      </p:sp>
      <p:graphicFrame>
        <p:nvGraphicFramePr>
          <p:cNvPr id="4" name="Content Placeholder 3">
            <a:extLst>
              <a:ext uri="{FF2B5EF4-FFF2-40B4-BE49-F238E27FC236}">
                <a16:creationId xmlns:a16="http://schemas.microsoft.com/office/drawing/2014/main" xmlns="" id="{D6B0CEF0-348D-5E02-B144-8F71252920AD}"/>
              </a:ext>
            </a:extLst>
          </p:cNvPr>
          <p:cNvGraphicFramePr>
            <a:graphicFrameLocks/>
          </p:cNvGraphicFramePr>
          <p:nvPr>
            <p:extLst>
              <p:ext uri="{D42A27DB-BD31-4B8C-83A1-F6EECF244321}">
                <p14:modId xmlns:p14="http://schemas.microsoft.com/office/powerpoint/2010/main" val="3831099745"/>
              </p:ext>
            </p:extLst>
          </p:nvPr>
        </p:nvGraphicFramePr>
        <p:xfrm>
          <a:off x="1480785" y="1705177"/>
          <a:ext cx="9155779" cy="1336874"/>
        </p:xfrm>
        <a:graphic>
          <a:graphicData uri="http://schemas.openxmlformats.org/drawingml/2006/table">
            <a:tbl>
              <a:tblPr firstRow="1" bandRow="1">
                <a:tableStyleId>{5C22544A-7EE6-4342-B048-85BDC9FD1C3A}</a:tableStyleId>
              </a:tblPr>
              <a:tblGrid>
                <a:gridCol w="1893747">
                  <a:extLst>
                    <a:ext uri="{9D8B030D-6E8A-4147-A177-3AD203B41FA5}">
                      <a16:colId xmlns:a16="http://schemas.microsoft.com/office/drawing/2014/main" xmlns="" val="2814402310"/>
                    </a:ext>
                  </a:extLst>
                </a:gridCol>
                <a:gridCol w="2457101">
                  <a:extLst>
                    <a:ext uri="{9D8B030D-6E8A-4147-A177-3AD203B41FA5}">
                      <a16:colId xmlns:a16="http://schemas.microsoft.com/office/drawing/2014/main" xmlns="" val="2694770358"/>
                    </a:ext>
                  </a:extLst>
                </a:gridCol>
                <a:gridCol w="2593910">
                  <a:extLst>
                    <a:ext uri="{9D8B030D-6E8A-4147-A177-3AD203B41FA5}">
                      <a16:colId xmlns:a16="http://schemas.microsoft.com/office/drawing/2014/main" xmlns="" val="1779687114"/>
                    </a:ext>
                  </a:extLst>
                </a:gridCol>
                <a:gridCol w="2211021">
                  <a:extLst>
                    <a:ext uri="{9D8B030D-6E8A-4147-A177-3AD203B41FA5}">
                      <a16:colId xmlns:a16="http://schemas.microsoft.com/office/drawing/2014/main" xmlns="" val="1342349159"/>
                    </a:ext>
                  </a:extLst>
                </a:gridCol>
              </a:tblGrid>
              <a:tr h="697686">
                <a:tc>
                  <a:txBody>
                    <a:bodyPr/>
                    <a:lstStyle/>
                    <a:p>
                      <a:pPr algn="ctr"/>
                      <a:r>
                        <a:rPr lang="en-US" sz="1800" noProof="0" dirty="0"/>
                        <a:t>CAPEX</a:t>
                      </a:r>
                      <a:r>
                        <a:rPr lang="lv-LV" sz="1800" noProof="0" dirty="0"/>
                        <a:t>, </a:t>
                      </a:r>
                      <a:r>
                        <a:rPr lang="pl-PL" sz="1800" noProof="0" dirty="0" smtClean="0"/>
                        <a:t>PLN</a:t>
                      </a:r>
                      <a:endParaRPr lang="en-US" sz="1800" noProof="0" dirty="0"/>
                    </a:p>
                  </a:txBody>
                  <a:tcPr anchor="ctr"/>
                </a:tc>
                <a:tc>
                  <a:txBody>
                    <a:bodyPr/>
                    <a:lstStyle/>
                    <a:p>
                      <a:pPr algn="ctr"/>
                      <a:r>
                        <a:rPr lang="pl-PL" sz="1800" noProof="0" dirty="0" smtClean="0"/>
                        <a:t>Roczne oszczędności (PLN)</a:t>
                      </a:r>
                      <a:endParaRPr lang="pl-PL" sz="1800" noProof="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noProof="0" dirty="0" smtClean="0"/>
                        <a:t>Roczne oszczędności (MWh)</a:t>
                      </a:r>
                      <a:endParaRPr lang="pl-PL" sz="1800" noProof="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noProof="0" dirty="0"/>
                        <a:t>NPV</a:t>
                      </a:r>
                      <a:r>
                        <a:rPr lang="lv-LV" sz="1800" noProof="0" dirty="0"/>
                        <a:t>, </a:t>
                      </a:r>
                      <a:r>
                        <a:rPr lang="pl-PL" sz="1800" noProof="0" dirty="0" smtClean="0"/>
                        <a:t>PLN</a:t>
                      </a:r>
                      <a:endParaRPr lang="en-US" sz="1800" noProof="0" dirty="0"/>
                    </a:p>
                  </a:txBody>
                  <a:tcPr anchor="ctr"/>
                </a:tc>
                <a:extLst>
                  <a:ext uri="{0D108BD9-81ED-4DB2-BD59-A6C34878D82A}">
                    <a16:rowId xmlns:a16="http://schemas.microsoft.com/office/drawing/2014/main" xmlns="" val="138815304"/>
                  </a:ext>
                </a:extLst>
              </a:tr>
              <a:tr h="639188">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extLst>
                  <a:ext uri="{0D108BD9-81ED-4DB2-BD59-A6C34878D82A}">
                    <a16:rowId xmlns:a16="http://schemas.microsoft.com/office/drawing/2014/main" xmlns="" val="2423714844"/>
                  </a:ext>
                </a:extLst>
              </a:tr>
            </a:tbl>
          </a:graphicData>
        </a:graphic>
      </p:graphicFrame>
    </p:spTree>
    <p:extLst>
      <p:ext uri="{BB962C8B-B14F-4D97-AF65-F5344CB8AC3E}">
        <p14:creationId xmlns:p14="http://schemas.microsoft.com/office/powerpoint/2010/main" val="3920715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B49E74-12B1-6C0C-7F8A-9E0B637483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6A4CC956-AF5E-786F-C93F-D8D8B50DAA47}"/>
              </a:ext>
            </a:extLst>
          </p:cNvPr>
          <p:cNvSpPr>
            <a:spLocks noGrp="1"/>
          </p:cNvSpPr>
          <p:nvPr>
            <p:ph type="ctrTitle"/>
          </p:nvPr>
        </p:nvSpPr>
        <p:spPr/>
        <p:txBody>
          <a:bodyPr/>
          <a:lstStyle/>
          <a:p>
            <a:r>
              <a:rPr lang="pl-PL" dirty="0" smtClean="0"/>
              <a:t>Przeglą</a:t>
            </a:r>
            <a:r>
              <a:rPr lang="pl-PL" dirty="0" smtClean="0"/>
              <a:t>d </a:t>
            </a:r>
            <a:r>
              <a:rPr lang="pl-PL" dirty="0" smtClean="0"/>
              <a:t>środków efektywności energetycznej</a:t>
            </a:r>
            <a:endParaRPr lang="de-AT" dirty="0"/>
          </a:p>
        </p:txBody>
      </p:sp>
      <p:sp>
        <p:nvSpPr>
          <p:cNvPr id="5" name="Subtitle 4">
            <a:extLst>
              <a:ext uri="{FF2B5EF4-FFF2-40B4-BE49-F238E27FC236}">
                <a16:creationId xmlns:a16="http://schemas.microsoft.com/office/drawing/2014/main" xmlns="" id="{1DA523B2-4A09-B07D-274B-F85078E4B558}"/>
              </a:ext>
            </a:extLst>
          </p:cNvPr>
          <p:cNvSpPr>
            <a:spLocks noGrp="1"/>
          </p:cNvSpPr>
          <p:nvPr>
            <p:ph type="subTitle" idx="1"/>
          </p:nvPr>
        </p:nvSpPr>
        <p:spPr/>
        <p:txBody>
          <a:bodyPr/>
          <a:lstStyle/>
          <a:p>
            <a:endParaRPr lang="lv-LV"/>
          </a:p>
        </p:txBody>
      </p:sp>
    </p:spTree>
    <p:extLst>
      <p:ext uri="{BB962C8B-B14F-4D97-AF65-F5344CB8AC3E}">
        <p14:creationId xmlns:p14="http://schemas.microsoft.com/office/powerpoint/2010/main" val="2826052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32D884-B548-1B15-039A-3046FD7047FF}"/>
              </a:ext>
            </a:extLst>
          </p:cNvPr>
          <p:cNvSpPr>
            <a:spLocks noGrp="1"/>
          </p:cNvSpPr>
          <p:nvPr>
            <p:ph type="title"/>
          </p:nvPr>
        </p:nvSpPr>
        <p:spPr/>
        <p:txBody>
          <a:bodyPr/>
          <a:lstStyle/>
          <a:p>
            <a:r>
              <a:rPr lang="pl-PL" dirty="0" smtClean="0"/>
              <a:t>Przeprowadzenie audytu energetycznego</a:t>
            </a:r>
            <a:endParaRPr lang="pl-PL" dirty="0"/>
          </a:p>
        </p:txBody>
      </p:sp>
      <p:sp>
        <p:nvSpPr>
          <p:cNvPr id="3" name="Content Placeholder 2">
            <a:extLst>
              <a:ext uri="{FF2B5EF4-FFF2-40B4-BE49-F238E27FC236}">
                <a16:creationId xmlns:a16="http://schemas.microsoft.com/office/drawing/2014/main" xmlns="" id="{35AD0E92-C8FD-B3AB-7332-7807CC3E40A5}"/>
              </a:ext>
            </a:extLst>
          </p:cNvPr>
          <p:cNvSpPr>
            <a:spLocks noGrp="1"/>
          </p:cNvSpPr>
          <p:nvPr>
            <p:ph idx="1"/>
          </p:nvPr>
        </p:nvSpPr>
        <p:spPr/>
        <p:txBody>
          <a:bodyPr/>
          <a:lstStyle/>
          <a:p>
            <a:r>
              <a:rPr lang="pl-PL" i="1" dirty="0" smtClean="0">
                <a:solidFill>
                  <a:srgbClr val="323A3A"/>
                </a:solidFill>
                <a:highlight>
                  <a:srgbClr val="FFFF00"/>
                </a:highlight>
                <a:ea typeface="Calibri" panose="020F0502020204030204" pitchFamily="34" charset="0"/>
                <a:cs typeface="Open Sans" panose="020B0606030504020204" pitchFamily="34" charset="0"/>
              </a:rPr>
              <a:t>Przedstaw pokrótce, w jaki sposób audyt energetyczny został przeprowadzony w firmie, kluczowe obszary oceny, główne ustalenia, obecne warunki, możliwości ulepszeń itp. Jeśli to możliwe, dołącz obrazy i inne materiały wizualne</a:t>
            </a:r>
            <a:r>
              <a:rPr lang="en-US" i="1" dirty="0" smtClean="0">
                <a:solidFill>
                  <a:srgbClr val="323A3A"/>
                </a:solidFill>
                <a:highlight>
                  <a:srgbClr val="FFFF00"/>
                </a:highlight>
                <a:cs typeface="Open Sans" panose="020B0606030504020204" pitchFamily="34" charset="0"/>
              </a:rPr>
              <a:t>. </a:t>
            </a:r>
            <a:endParaRPr lang="en-US" i="1" dirty="0">
              <a:solidFill>
                <a:srgbClr val="323A3A"/>
              </a:solidFill>
              <a:highlight>
                <a:srgbClr val="FFFF00"/>
              </a:highlight>
              <a:cs typeface="Open Sans" panose="020B0606030504020204" pitchFamily="34" charset="0"/>
            </a:endParaRPr>
          </a:p>
          <a:p>
            <a:endParaRPr lang="lv-LV" sz="1800" i="1" dirty="0">
              <a:solidFill>
                <a:srgbClr val="323A3A"/>
              </a:solidFill>
              <a:effectLst/>
              <a:highlight>
                <a:srgbClr val="FFFF00"/>
              </a:highlight>
              <a:latin typeface="Verdana" panose="020B0604030504040204" pitchFamily="34" charset="0"/>
              <a:ea typeface="Calibri" panose="020F0502020204030204" pitchFamily="34" charset="0"/>
              <a:cs typeface="Open Sans" panose="020B0606030504020204" pitchFamily="34" charset="0"/>
            </a:endParaRPr>
          </a:p>
          <a:p>
            <a:pPr marL="0" indent="0">
              <a:buNone/>
            </a:pPr>
            <a:endParaRPr lang="lv-LV" dirty="0"/>
          </a:p>
        </p:txBody>
      </p:sp>
    </p:spTree>
    <p:extLst>
      <p:ext uri="{BB962C8B-B14F-4D97-AF65-F5344CB8AC3E}">
        <p14:creationId xmlns:p14="http://schemas.microsoft.com/office/powerpoint/2010/main" val="1668366175"/>
      </p:ext>
    </p:extLst>
  </p:cSld>
  <p:clrMapOvr>
    <a:masterClrMapping/>
  </p:clrMapOvr>
</p:sld>
</file>

<file path=ppt/theme/theme1.xml><?xml version="1.0" encoding="utf-8"?>
<a:theme xmlns:a="http://schemas.openxmlformats.org/drawingml/2006/main" name="Office">
  <a:themeElements>
    <a:clrScheme name="KNOWnNEBs_Brand">
      <a:dk1>
        <a:srgbClr val="323A3A"/>
      </a:dk1>
      <a:lt1>
        <a:sysClr val="window" lastClr="FFFFFF"/>
      </a:lt1>
      <a:dk2>
        <a:srgbClr val="939393"/>
      </a:dk2>
      <a:lt2>
        <a:srgbClr val="FFFFFF"/>
      </a:lt2>
      <a:accent1>
        <a:srgbClr val="045A68"/>
      </a:accent1>
      <a:accent2>
        <a:srgbClr val="72A0A8"/>
      </a:accent2>
      <a:accent3>
        <a:srgbClr val="DFE5E8"/>
      </a:accent3>
      <a:accent4>
        <a:srgbClr val="A5294A"/>
      </a:accent4>
      <a:accent5>
        <a:srgbClr val="CC8899"/>
      </a:accent5>
      <a:accent6>
        <a:srgbClr val="F2E7E7"/>
      </a:accent6>
      <a:hlink>
        <a:srgbClr val="A5294A"/>
      </a:hlink>
      <a:folHlink>
        <a:srgbClr val="C37E8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2"/>
            </a:gs>
            <a:gs pos="100000">
              <a:schemeClr val="accent1"/>
            </a:gs>
          </a:gsLst>
          <a:lin ang="540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1468</Words>
  <Application>Microsoft Office PowerPoint</Application>
  <PresentationFormat>Panoramiczny</PresentationFormat>
  <Paragraphs>356</Paragraphs>
  <Slides>20</Slides>
  <Notes>0</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20</vt:i4>
      </vt:variant>
    </vt:vector>
  </HeadingPairs>
  <TitlesOfParts>
    <vt:vector size="26" baseType="lpstr">
      <vt:lpstr>Arial</vt:lpstr>
      <vt:lpstr>Calibri</vt:lpstr>
      <vt:lpstr>Open Sans</vt:lpstr>
      <vt:lpstr>Verdana</vt:lpstr>
      <vt:lpstr>Wingdings</vt:lpstr>
      <vt:lpstr>Office</vt:lpstr>
      <vt:lpstr>TYTUŁ PREZENTACJI: SLAJD 1</vt:lpstr>
      <vt:lpstr>Ile kosztuje energia? </vt:lpstr>
      <vt:lpstr>Ile energii można zaoszczędzić? </vt:lpstr>
      <vt:lpstr>Twój udział w zmianach klimatu</vt:lpstr>
      <vt:lpstr>PODSTAWOWE wnioski</vt:lpstr>
      <vt:lpstr>Energy Efficiency Measure Summary</vt:lpstr>
      <vt:lpstr>Total for Projects worth pursuing</vt:lpstr>
      <vt:lpstr>Przegląd środków efektywności energetycznej</vt:lpstr>
      <vt:lpstr>Przeprowadzenie audytu energetycznego</vt:lpstr>
      <vt:lpstr>EEM1: </vt:lpstr>
      <vt:lpstr>EEM2: </vt:lpstr>
      <vt:lpstr>EEM3: </vt:lpstr>
      <vt:lpstr>EEM4: </vt:lpstr>
      <vt:lpstr>EEM5: </vt:lpstr>
      <vt:lpstr>EEM6: </vt:lpstr>
      <vt:lpstr>EEM7: </vt:lpstr>
      <vt:lpstr>EEM8: </vt:lpstr>
      <vt:lpstr>EEM9: </vt:lpstr>
      <vt:lpstr>EEM10: </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Klimaschutzhaus</dc:title>
  <dc:creator>Corina Maria Stanese</dc:creator>
  <cp:lastModifiedBy>Nitro</cp:lastModifiedBy>
  <cp:revision>36</cp:revision>
  <dcterms:created xsi:type="dcterms:W3CDTF">2022-09-07T13:00:11Z</dcterms:created>
  <dcterms:modified xsi:type="dcterms:W3CDTF">2025-04-15T13:07:21Z</dcterms:modified>
</cp:coreProperties>
</file>